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63" r:id="rId6"/>
    <p:sldMasterId id="2147483671" r:id="rId7"/>
  </p:sldMasterIdLst>
  <p:notesMasterIdLst>
    <p:notesMasterId r:id="rId23"/>
  </p:notesMasterIdLst>
  <p:sldIdLst>
    <p:sldId id="256" r:id="rId8"/>
    <p:sldId id="286" r:id="rId9"/>
    <p:sldId id="272" r:id="rId10"/>
    <p:sldId id="273" r:id="rId11"/>
    <p:sldId id="275" r:id="rId12"/>
    <p:sldId id="287" r:id="rId13"/>
    <p:sldId id="276" r:id="rId14"/>
    <p:sldId id="282" r:id="rId15"/>
    <p:sldId id="277" r:id="rId16"/>
    <p:sldId id="283" r:id="rId17"/>
    <p:sldId id="284" r:id="rId18"/>
    <p:sldId id="274" r:id="rId19"/>
    <p:sldId id="279" r:id="rId20"/>
    <p:sldId id="278" r:id="rId21"/>
    <p:sldId id="267" r:id="rId22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4318256-F579-4D47-96FA-FE16867AFFCE}">
          <p14:sldIdLst>
            <p14:sldId id="256"/>
            <p14:sldId id="286"/>
            <p14:sldId id="272"/>
          </p14:sldIdLst>
        </p14:section>
        <p14:section name="Content" id="{D1A2E1F7-7540-4CC6-A973-2E78EEEE02BA}">
          <p14:sldIdLst>
            <p14:sldId id="273"/>
            <p14:sldId id="275"/>
            <p14:sldId id="287"/>
            <p14:sldId id="276"/>
            <p14:sldId id="282"/>
            <p14:sldId id="277"/>
            <p14:sldId id="283"/>
            <p14:sldId id="284"/>
          </p14:sldIdLst>
        </p14:section>
        <p14:section name="Summary" id="{95939B73-2225-429C-8B27-20DBFEA535B8}">
          <p14:sldIdLst>
            <p14:sldId id="274"/>
            <p14:sldId id="279"/>
            <p14:sldId id="27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7194"/>
    <a:srgbClr val="9BD498"/>
    <a:srgbClr val="95245A"/>
    <a:srgbClr val="7E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ACA56-70FE-46D0-BF97-1C27310B08D7}" v="103" dt="2020-12-16T17:08:19.4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84324" autoAdjust="0"/>
  </p:normalViewPr>
  <p:slideViewPr>
    <p:cSldViewPr snapToGrid="0" snapToObjects="1">
      <p:cViewPr varScale="1">
        <p:scale>
          <a:sx n="96" d="100"/>
          <a:sy n="96" d="100"/>
        </p:scale>
        <p:origin x="85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y Trinder" userId="102e0c8c-61e8-416e-9eea-915a8d22df5e" providerId="ADAL" clId="{53DACA56-70FE-46D0-BF97-1C27310B08D7}"/>
    <pc:docChg chg="undo custSel mod addSld delSld modSld sldOrd modSection modShowInfo">
      <pc:chgData name="Garry Trinder" userId="102e0c8c-61e8-416e-9eea-915a8d22df5e" providerId="ADAL" clId="{53DACA56-70FE-46D0-BF97-1C27310B08D7}" dt="2020-12-16T17:08:19.410" v="448"/>
      <pc:docMkLst>
        <pc:docMk/>
      </pc:docMkLst>
      <pc:sldChg chg="addSp modSp mod">
        <pc:chgData name="Garry Trinder" userId="102e0c8c-61e8-416e-9eea-915a8d22df5e" providerId="ADAL" clId="{53DACA56-70FE-46D0-BF97-1C27310B08D7}" dt="2020-12-16T02:00:54.731" v="222" actId="1076"/>
        <pc:sldMkLst>
          <pc:docMk/>
          <pc:sldMk cId="734079916" sldId="256"/>
        </pc:sldMkLst>
        <pc:spChg chg="mod">
          <ac:chgData name="Garry Trinder" userId="102e0c8c-61e8-416e-9eea-915a8d22df5e" providerId="ADAL" clId="{53DACA56-70FE-46D0-BF97-1C27310B08D7}" dt="2020-12-16T02:00:18.963" v="179" actId="20577"/>
          <ac:spMkLst>
            <pc:docMk/>
            <pc:sldMk cId="734079916" sldId="256"/>
            <ac:spMk id="6" creationId="{00000000-0000-0000-0000-000000000000}"/>
          </ac:spMkLst>
        </pc:spChg>
        <pc:spChg chg="mod">
          <ac:chgData name="Garry Trinder" userId="102e0c8c-61e8-416e-9eea-915a8d22df5e" providerId="ADAL" clId="{53DACA56-70FE-46D0-BF97-1C27310B08D7}" dt="2020-12-16T02:00:25.692" v="204" actId="20577"/>
          <ac:spMkLst>
            <pc:docMk/>
            <pc:sldMk cId="734079916" sldId="256"/>
            <ac:spMk id="7" creationId="{00000000-0000-0000-0000-000000000000}"/>
          </ac:spMkLst>
        </pc:spChg>
        <pc:spChg chg="mod">
          <ac:chgData name="Garry Trinder" userId="102e0c8c-61e8-416e-9eea-915a8d22df5e" providerId="ADAL" clId="{53DACA56-70FE-46D0-BF97-1C27310B08D7}" dt="2020-12-16T02:00:35.658" v="215" actId="20577"/>
          <ac:spMkLst>
            <pc:docMk/>
            <pc:sldMk cId="734079916" sldId="256"/>
            <ac:spMk id="8" creationId="{00000000-0000-0000-0000-000000000000}"/>
          </ac:spMkLst>
        </pc:spChg>
        <pc:picChg chg="add mod">
          <ac:chgData name="Garry Trinder" userId="102e0c8c-61e8-416e-9eea-915a8d22df5e" providerId="ADAL" clId="{53DACA56-70FE-46D0-BF97-1C27310B08D7}" dt="2020-12-16T02:00:54.731" v="222" actId="1076"/>
          <ac:picMkLst>
            <pc:docMk/>
            <pc:sldMk cId="734079916" sldId="256"/>
            <ac:picMk id="9" creationId="{75585BEB-B26E-4CBE-9F94-342BD880BEF3}"/>
          </ac:picMkLst>
        </pc:picChg>
      </pc:sldChg>
      <pc:sldChg chg="modSp mod">
        <pc:chgData name="Garry Trinder" userId="102e0c8c-61e8-416e-9eea-915a8d22df5e" providerId="ADAL" clId="{53DACA56-70FE-46D0-BF97-1C27310B08D7}" dt="2020-12-16T16:58:11.101" v="447" actId="20577"/>
        <pc:sldMkLst>
          <pc:docMk/>
          <pc:sldMk cId="1128617775" sldId="267"/>
        </pc:sldMkLst>
        <pc:spChg chg="mod">
          <ac:chgData name="Garry Trinder" userId="102e0c8c-61e8-416e-9eea-915a8d22df5e" providerId="ADAL" clId="{53DACA56-70FE-46D0-BF97-1C27310B08D7}" dt="2020-12-16T16:58:11.101" v="447" actId="20577"/>
          <ac:spMkLst>
            <pc:docMk/>
            <pc:sldMk cId="1128617775" sldId="267"/>
            <ac:spMk id="6" creationId="{154EB252-5E29-41F5-8A68-D2798D10749B}"/>
          </ac:spMkLst>
        </pc:spChg>
      </pc:sldChg>
      <pc:sldChg chg="modSp mod modAnim">
        <pc:chgData name="Garry Trinder" userId="102e0c8c-61e8-416e-9eea-915a8d22df5e" providerId="ADAL" clId="{53DACA56-70FE-46D0-BF97-1C27310B08D7}" dt="2020-12-16T17:08:19.410" v="448"/>
        <pc:sldMkLst>
          <pc:docMk/>
          <pc:sldMk cId="97006853" sldId="272"/>
        </pc:sldMkLst>
        <pc:spChg chg="mod">
          <ac:chgData name="Garry Trinder" userId="102e0c8c-61e8-416e-9eea-915a8d22df5e" providerId="ADAL" clId="{53DACA56-70FE-46D0-BF97-1C27310B08D7}" dt="2020-12-16T16:57:51.842" v="430" actId="27636"/>
          <ac:spMkLst>
            <pc:docMk/>
            <pc:sldMk cId="97006853" sldId="272"/>
            <ac:spMk id="3" creationId="{7F3EEF8F-46D3-432B-8A6A-F506AB5F7C34}"/>
          </ac:spMkLst>
        </pc:spChg>
      </pc:sldChg>
      <pc:sldChg chg="modSp mod">
        <pc:chgData name="Garry Trinder" userId="102e0c8c-61e8-416e-9eea-915a8d22df5e" providerId="ADAL" clId="{53DACA56-70FE-46D0-BF97-1C27310B08D7}" dt="2020-12-16T16:29:02.660" v="353" actId="20577"/>
        <pc:sldMkLst>
          <pc:docMk/>
          <pc:sldMk cId="448693763" sldId="274"/>
        </pc:sldMkLst>
        <pc:spChg chg="mod">
          <ac:chgData name="Garry Trinder" userId="102e0c8c-61e8-416e-9eea-915a8d22df5e" providerId="ADAL" clId="{53DACA56-70FE-46D0-BF97-1C27310B08D7}" dt="2020-12-16T16:29:02.660" v="353" actId="20577"/>
          <ac:spMkLst>
            <pc:docMk/>
            <pc:sldMk cId="448693763" sldId="274"/>
            <ac:spMk id="3" creationId="{0C38EF7B-46F0-4779-A1BE-248238D508FF}"/>
          </ac:spMkLst>
        </pc:spChg>
      </pc:sldChg>
      <pc:sldChg chg="addSp delSp modSp mod">
        <pc:chgData name="Garry Trinder" userId="102e0c8c-61e8-416e-9eea-915a8d22df5e" providerId="ADAL" clId="{53DACA56-70FE-46D0-BF97-1C27310B08D7}" dt="2020-12-16T16:13:59.887" v="262" actId="14100"/>
        <pc:sldMkLst>
          <pc:docMk/>
          <pc:sldMk cId="308102232" sldId="276"/>
        </pc:sldMkLst>
        <pc:spChg chg="mod">
          <ac:chgData name="Garry Trinder" userId="102e0c8c-61e8-416e-9eea-915a8d22df5e" providerId="ADAL" clId="{53DACA56-70FE-46D0-BF97-1C27310B08D7}" dt="2020-12-16T01:58:26.544" v="111" actId="26606"/>
          <ac:spMkLst>
            <pc:docMk/>
            <pc:sldMk cId="308102232" sldId="276"/>
            <ac:spMk id="2" creationId="{52430E3F-8404-4E73-9F19-66F88458C301}"/>
          </ac:spMkLst>
        </pc:spChg>
        <pc:spChg chg="del">
          <ac:chgData name="Garry Trinder" userId="102e0c8c-61e8-416e-9eea-915a8d22df5e" providerId="ADAL" clId="{53DACA56-70FE-46D0-BF97-1C27310B08D7}" dt="2020-12-16T01:58:26.544" v="111" actId="26606"/>
          <ac:spMkLst>
            <pc:docMk/>
            <pc:sldMk cId="308102232" sldId="276"/>
            <ac:spMk id="3" creationId="{669BE9A9-FAA7-454F-92D2-7D81C2A1597F}"/>
          </ac:spMkLst>
        </pc:spChg>
        <pc:graphicFrameChg chg="add mod">
          <ac:chgData name="Garry Trinder" userId="102e0c8c-61e8-416e-9eea-915a8d22df5e" providerId="ADAL" clId="{53DACA56-70FE-46D0-BF97-1C27310B08D7}" dt="2020-12-16T16:13:59.887" v="262" actId="14100"/>
          <ac:graphicFrameMkLst>
            <pc:docMk/>
            <pc:sldMk cId="308102232" sldId="276"/>
            <ac:graphicFrameMk id="5" creationId="{4DBE26B4-29FD-48D1-B7C9-B50A987BBF88}"/>
          </ac:graphicFrameMkLst>
        </pc:graphicFrameChg>
      </pc:sldChg>
      <pc:sldChg chg="ord">
        <pc:chgData name="Garry Trinder" userId="102e0c8c-61e8-416e-9eea-915a8d22df5e" providerId="ADAL" clId="{53DACA56-70FE-46D0-BF97-1C27310B08D7}" dt="2020-12-16T01:45:09.262" v="2"/>
        <pc:sldMkLst>
          <pc:docMk/>
          <pc:sldMk cId="2545235808" sldId="278"/>
        </pc:sldMkLst>
      </pc:sldChg>
      <pc:sldChg chg="del">
        <pc:chgData name="Garry Trinder" userId="102e0c8c-61e8-416e-9eea-915a8d22df5e" providerId="ADAL" clId="{53DACA56-70FE-46D0-BF97-1C27310B08D7}" dt="2020-12-16T01:44:36.925" v="0" actId="2696"/>
        <pc:sldMkLst>
          <pc:docMk/>
          <pc:sldMk cId="129228358" sldId="280"/>
        </pc:sldMkLst>
      </pc:sldChg>
      <pc:sldChg chg="del">
        <pc:chgData name="Garry Trinder" userId="102e0c8c-61e8-416e-9eea-915a8d22df5e" providerId="ADAL" clId="{53DACA56-70FE-46D0-BF97-1C27310B08D7}" dt="2020-12-16T16:14:47.859" v="263" actId="47"/>
        <pc:sldMkLst>
          <pc:docMk/>
          <pc:sldMk cId="1919503309" sldId="285"/>
        </pc:sldMkLst>
      </pc:sldChg>
      <pc:sldChg chg="addSp modSp new mod modClrScheme chgLayout">
        <pc:chgData name="Garry Trinder" userId="102e0c8c-61e8-416e-9eea-915a8d22df5e" providerId="ADAL" clId="{53DACA56-70FE-46D0-BF97-1C27310B08D7}" dt="2020-12-16T16:10:49.785" v="235" actId="14100"/>
        <pc:sldMkLst>
          <pc:docMk/>
          <pc:sldMk cId="3621260343" sldId="286"/>
        </pc:sldMkLst>
        <pc:spChg chg="mod">
          <ac:chgData name="Garry Trinder" userId="102e0c8c-61e8-416e-9eea-915a8d22df5e" providerId="ADAL" clId="{53DACA56-70FE-46D0-BF97-1C27310B08D7}" dt="2020-12-16T01:53:44.554" v="8" actId="26606"/>
          <ac:spMkLst>
            <pc:docMk/>
            <pc:sldMk cId="3621260343" sldId="286"/>
            <ac:spMk id="2" creationId="{16177D0F-F193-4925-A154-557EEC022C54}"/>
          </ac:spMkLst>
        </pc:spChg>
        <pc:spChg chg="mod">
          <ac:chgData name="Garry Trinder" userId="102e0c8c-61e8-416e-9eea-915a8d22df5e" providerId="ADAL" clId="{53DACA56-70FE-46D0-BF97-1C27310B08D7}" dt="2020-12-16T16:10:49.785" v="235" actId="14100"/>
          <ac:spMkLst>
            <pc:docMk/>
            <pc:sldMk cId="3621260343" sldId="286"/>
            <ac:spMk id="3" creationId="{4578EC05-3B4C-44FC-A069-34B2008BBCC4}"/>
          </ac:spMkLst>
        </pc:spChg>
        <pc:picChg chg="add mod">
          <ac:chgData name="Garry Trinder" userId="102e0c8c-61e8-416e-9eea-915a8d22df5e" providerId="ADAL" clId="{53DACA56-70FE-46D0-BF97-1C27310B08D7}" dt="2020-12-16T01:55:45.659" v="21" actId="1076"/>
          <ac:picMkLst>
            <pc:docMk/>
            <pc:sldMk cId="3621260343" sldId="286"/>
            <ac:picMk id="4" creationId="{FEF6F8A5-BF03-485C-BBB2-6589DA5994F6}"/>
          </ac:picMkLst>
        </pc:picChg>
        <pc:picChg chg="add mod">
          <ac:chgData name="Garry Trinder" userId="102e0c8c-61e8-416e-9eea-915a8d22df5e" providerId="ADAL" clId="{53DACA56-70FE-46D0-BF97-1C27310B08D7}" dt="2020-12-16T01:57:00.375" v="32" actId="1076"/>
          <ac:picMkLst>
            <pc:docMk/>
            <pc:sldMk cId="3621260343" sldId="286"/>
            <ac:picMk id="1026" creationId="{1796F0A1-A7B2-469E-944B-D778E75AB17D}"/>
          </ac:picMkLst>
        </pc:picChg>
        <pc:picChg chg="add mod">
          <ac:chgData name="Garry Trinder" userId="102e0c8c-61e8-416e-9eea-915a8d22df5e" providerId="ADAL" clId="{53DACA56-70FE-46D0-BF97-1C27310B08D7}" dt="2020-12-16T01:56:58.567" v="31" actId="1076"/>
          <ac:picMkLst>
            <pc:docMk/>
            <pc:sldMk cId="3621260343" sldId="286"/>
            <ac:picMk id="1028" creationId="{9805D82C-2466-4C3D-9780-9A44EE8C41F3}"/>
          </ac:picMkLst>
        </pc:picChg>
        <pc:picChg chg="add mod">
          <ac:chgData name="Garry Trinder" userId="102e0c8c-61e8-416e-9eea-915a8d22df5e" providerId="ADAL" clId="{53DACA56-70FE-46D0-BF97-1C27310B08D7}" dt="2020-12-16T01:56:57.387" v="30" actId="1076"/>
          <ac:picMkLst>
            <pc:docMk/>
            <pc:sldMk cId="3621260343" sldId="286"/>
            <ac:picMk id="1030" creationId="{6E739343-BF9D-404B-81EF-F6138EEF3F2B}"/>
          </ac:picMkLst>
        </pc:picChg>
      </pc:sldChg>
      <pc:sldChg chg="addSp delSp modSp new mod modClrScheme chgLayout">
        <pc:chgData name="Garry Trinder" userId="102e0c8c-61e8-416e-9eea-915a8d22df5e" providerId="ADAL" clId="{53DACA56-70FE-46D0-BF97-1C27310B08D7}" dt="2020-12-16T16:22:43.922" v="333" actId="1076"/>
        <pc:sldMkLst>
          <pc:docMk/>
          <pc:sldMk cId="3743638962" sldId="287"/>
        </pc:sldMkLst>
        <pc:spChg chg="mod ord">
          <ac:chgData name="Garry Trinder" userId="102e0c8c-61e8-416e-9eea-915a8d22df5e" providerId="ADAL" clId="{53DACA56-70FE-46D0-BF97-1C27310B08D7}" dt="2020-12-16T16:12:55.845" v="261" actId="700"/>
          <ac:spMkLst>
            <pc:docMk/>
            <pc:sldMk cId="3743638962" sldId="287"/>
            <ac:spMk id="2" creationId="{4B6EE1F7-D3C7-4469-BD8C-4D75242CA141}"/>
          </ac:spMkLst>
        </pc:spChg>
        <pc:spChg chg="del">
          <ac:chgData name="Garry Trinder" userId="102e0c8c-61e8-416e-9eea-915a8d22df5e" providerId="ADAL" clId="{53DACA56-70FE-46D0-BF97-1C27310B08D7}" dt="2020-12-16T16:12:55.845" v="261" actId="700"/>
          <ac:spMkLst>
            <pc:docMk/>
            <pc:sldMk cId="3743638962" sldId="287"/>
            <ac:spMk id="3" creationId="{7D420D1B-619D-400D-BB46-DCA371720A53}"/>
          </ac:spMkLst>
        </pc:spChg>
        <pc:spChg chg="del">
          <ac:chgData name="Garry Trinder" userId="102e0c8c-61e8-416e-9eea-915a8d22df5e" providerId="ADAL" clId="{53DACA56-70FE-46D0-BF97-1C27310B08D7}" dt="2020-12-16T16:12:55.845" v="261" actId="700"/>
          <ac:spMkLst>
            <pc:docMk/>
            <pc:sldMk cId="3743638962" sldId="287"/>
            <ac:spMk id="4" creationId="{7217F48B-A2BC-4BF4-BBD6-B618418574D2}"/>
          </ac:spMkLst>
        </pc:spChg>
        <pc:spChg chg="add mod">
          <ac:chgData name="Garry Trinder" userId="102e0c8c-61e8-416e-9eea-915a8d22df5e" providerId="ADAL" clId="{53DACA56-70FE-46D0-BF97-1C27310B08D7}" dt="2020-12-16T16:22:43.922" v="333" actId="1076"/>
          <ac:spMkLst>
            <pc:docMk/>
            <pc:sldMk cId="3743638962" sldId="287"/>
            <ac:spMk id="5" creationId="{44F2E7E7-8EE0-404F-A210-D21B2645BED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3FEF09-A2DE-428F-BC9C-15DEAA0C71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709759A-D712-4623-B19E-14AA670B20E1}">
      <dgm:prSet/>
      <dgm:spPr/>
      <dgm:t>
        <a:bodyPr/>
        <a:lstStyle/>
        <a:p>
          <a:r>
            <a:rPr lang="en-US" dirty="0"/>
            <a:t>A </a:t>
          </a:r>
          <a:r>
            <a:rPr lang="en-US" b="1" dirty="0"/>
            <a:t>system-assigned managed identity </a:t>
          </a:r>
          <a:r>
            <a:rPr lang="en-US" dirty="0"/>
            <a:t>is enabled directly on an Azure service instance</a:t>
          </a:r>
        </a:p>
      </dgm:t>
    </dgm:pt>
    <dgm:pt modelId="{53334742-6EDA-4B06-902A-84083673C98A}" type="parTrans" cxnId="{8A408DA1-4A50-4CA6-A5C0-5EC1A2B13948}">
      <dgm:prSet/>
      <dgm:spPr/>
      <dgm:t>
        <a:bodyPr/>
        <a:lstStyle/>
        <a:p>
          <a:endParaRPr lang="en-US"/>
        </a:p>
      </dgm:t>
    </dgm:pt>
    <dgm:pt modelId="{301A9122-D8EC-4CFF-B401-36C8400B2F34}" type="sibTrans" cxnId="{8A408DA1-4A50-4CA6-A5C0-5EC1A2B13948}">
      <dgm:prSet/>
      <dgm:spPr/>
      <dgm:t>
        <a:bodyPr/>
        <a:lstStyle/>
        <a:p>
          <a:endParaRPr lang="en-US"/>
        </a:p>
      </dgm:t>
    </dgm:pt>
    <dgm:pt modelId="{C41C073E-1840-4BAA-A5A5-F974D6166D49}">
      <dgm:prSet/>
      <dgm:spPr/>
      <dgm:t>
        <a:bodyPr/>
        <a:lstStyle/>
        <a:p>
          <a:r>
            <a:rPr lang="en-US"/>
            <a:t>Cannot be shared</a:t>
          </a:r>
        </a:p>
      </dgm:t>
    </dgm:pt>
    <dgm:pt modelId="{1E1E4356-21AE-43A6-B871-3044BE0E9D4B}" type="parTrans" cxnId="{224EAEC7-AB28-4888-A6C0-EBFFC0FB098F}">
      <dgm:prSet/>
      <dgm:spPr/>
      <dgm:t>
        <a:bodyPr/>
        <a:lstStyle/>
        <a:p>
          <a:endParaRPr lang="en-US"/>
        </a:p>
      </dgm:t>
    </dgm:pt>
    <dgm:pt modelId="{DBE73A6E-7C8B-4D5C-A160-C41FCDF713D2}" type="sibTrans" cxnId="{224EAEC7-AB28-4888-A6C0-EBFFC0FB098F}">
      <dgm:prSet/>
      <dgm:spPr/>
      <dgm:t>
        <a:bodyPr/>
        <a:lstStyle/>
        <a:p>
          <a:endParaRPr lang="en-US"/>
        </a:p>
      </dgm:t>
    </dgm:pt>
    <dgm:pt modelId="{CAB5E65F-1EAD-4974-B601-F2A51F158F48}">
      <dgm:prSet/>
      <dgm:spPr/>
      <dgm:t>
        <a:bodyPr/>
        <a:lstStyle/>
        <a:p>
          <a:r>
            <a:rPr lang="en-US" dirty="0"/>
            <a:t>Lifecycle is tied to a single Azure resource</a:t>
          </a:r>
        </a:p>
      </dgm:t>
    </dgm:pt>
    <dgm:pt modelId="{20D72E17-C3A9-4018-B9CA-0BE2827F520F}" type="parTrans" cxnId="{579141C7-DE74-44FC-BB6E-635F169E86F8}">
      <dgm:prSet/>
      <dgm:spPr/>
      <dgm:t>
        <a:bodyPr/>
        <a:lstStyle/>
        <a:p>
          <a:endParaRPr lang="en-US"/>
        </a:p>
      </dgm:t>
    </dgm:pt>
    <dgm:pt modelId="{00927F77-E879-45EF-85BD-1813196D1BAB}" type="sibTrans" cxnId="{579141C7-DE74-44FC-BB6E-635F169E86F8}">
      <dgm:prSet/>
      <dgm:spPr/>
      <dgm:t>
        <a:bodyPr/>
        <a:lstStyle/>
        <a:p>
          <a:endParaRPr lang="en-US"/>
        </a:p>
      </dgm:t>
    </dgm:pt>
    <dgm:pt modelId="{8CC4380A-029A-4AA9-B74D-95B033A2252C}">
      <dgm:prSet/>
      <dgm:spPr/>
      <dgm:t>
        <a:bodyPr/>
        <a:lstStyle/>
        <a:p>
          <a:r>
            <a:rPr lang="en-US"/>
            <a:t>A </a:t>
          </a:r>
          <a:r>
            <a:rPr lang="en-US" b="1"/>
            <a:t>user-assigned managed identity </a:t>
          </a:r>
          <a:r>
            <a:rPr lang="en-US"/>
            <a:t>is created as a standalone Azure resource</a:t>
          </a:r>
        </a:p>
      </dgm:t>
    </dgm:pt>
    <dgm:pt modelId="{9B11EB78-0EFA-4497-8C5E-E63D4E95C053}" type="parTrans" cxnId="{0929E98D-2E9F-4B87-930F-9BBE045055D7}">
      <dgm:prSet/>
      <dgm:spPr/>
      <dgm:t>
        <a:bodyPr/>
        <a:lstStyle/>
        <a:p>
          <a:endParaRPr lang="en-US"/>
        </a:p>
      </dgm:t>
    </dgm:pt>
    <dgm:pt modelId="{10122688-C14A-4DDD-848C-EA4347F799EA}" type="sibTrans" cxnId="{0929E98D-2E9F-4B87-930F-9BBE045055D7}">
      <dgm:prSet/>
      <dgm:spPr/>
      <dgm:t>
        <a:bodyPr/>
        <a:lstStyle/>
        <a:p>
          <a:endParaRPr lang="en-US"/>
        </a:p>
      </dgm:t>
    </dgm:pt>
    <dgm:pt modelId="{E0FC3C50-0018-4852-9BA5-885DDB13591C}">
      <dgm:prSet/>
      <dgm:spPr/>
      <dgm:t>
        <a:bodyPr/>
        <a:lstStyle/>
        <a:p>
          <a:r>
            <a:rPr lang="en-US"/>
            <a:t>Can be shared</a:t>
          </a:r>
        </a:p>
      </dgm:t>
    </dgm:pt>
    <dgm:pt modelId="{EF69726D-53E6-4BFB-921A-E82C7469E22C}" type="parTrans" cxnId="{85E7946E-C452-46DA-AB78-13979BC5A1A9}">
      <dgm:prSet/>
      <dgm:spPr/>
      <dgm:t>
        <a:bodyPr/>
        <a:lstStyle/>
        <a:p>
          <a:endParaRPr lang="en-US"/>
        </a:p>
      </dgm:t>
    </dgm:pt>
    <dgm:pt modelId="{D5D98D6C-09A0-47BB-9070-0FE25C78FCE0}" type="sibTrans" cxnId="{85E7946E-C452-46DA-AB78-13979BC5A1A9}">
      <dgm:prSet/>
      <dgm:spPr/>
      <dgm:t>
        <a:bodyPr/>
        <a:lstStyle/>
        <a:p>
          <a:endParaRPr lang="en-US"/>
        </a:p>
      </dgm:t>
    </dgm:pt>
    <dgm:pt modelId="{EAC82D47-CE2D-4DF0-9320-F9D3E0771150}">
      <dgm:prSet/>
      <dgm:spPr/>
      <dgm:t>
        <a:bodyPr/>
        <a:lstStyle/>
        <a:p>
          <a:r>
            <a:rPr lang="en-US"/>
            <a:t>Lifecycle is independent to resources</a:t>
          </a:r>
        </a:p>
      </dgm:t>
    </dgm:pt>
    <dgm:pt modelId="{E8F114CE-8317-4AFA-BA73-F1C50F98D1A3}" type="parTrans" cxnId="{8879180C-5005-45BA-8076-B09D3D90B78B}">
      <dgm:prSet/>
      <dgm:spPr/>
      <dgm:t>
        <a:bodyPr/>
        <a:lstStyle/>
        <a:p>
          <a:endParaRPr lang="en-US"/>
        </a:p>
      </dgm:t>
    </dgm:pt>
    <dgm:pt modelId="{8FDF4410-CE2B-4547-BBF6-CFF66DC7412D}" type="sibTrans" cxnId="{8879180C-5005-45BA-8076-B09D3D90B78B}">
      <dgm:prSet/>
      <dgm:spPr/>
      <dgm:t>
        <a:bodyPr/>
        <a:lstStyle/>
        <a:p>
          <a:endParaRPr lang="en-US"/>
        </a:p>
      </dgm:t>
    </dgm:pt>
    <dgm:pt modelId="{B7371A3A-84B7-45EF-ACDF-8F70BE913F41}" type="pres">
      <dgm:prSet presAssocID="{F13FEF09-A2DE-428F-BC9C-15DEAA0C71CC}" presName="root" presStyleCnt="0">
        <dgm:presLayoutVars>
          <dgm:dir/>
          <dgm:resizeHandles val="exact"/>
        </dgm:presLayoutVars>
      </dgm:prSet>
      <dgm:spPr/>
    </dgm:pt>
    <dgm:pt modelId="{D84DD248-6A3F-4FA1-B8CE-EF9AD1E4D141}" type="pres">
      <dgm:prSet presAssocID="{7709759A-D712-4623-B19E-14AA670B20E1}" presName="compNode" presStyleCnt="0"/>
      <dgm:spPr/>
    </dgm:pt>
    <dgm:pt modelId="{7770AB44-19B6-487D-A81E-8DF69BA9B7EA}" type="pres">
      <dgm:prSet presAssocID="{7709759A-D712-4623-B19E-14AA670B20E1}" presName="bgRect" presStyleLbl="bgShp" presStyleIdx="0" presStyleCnt="2"/>
      <dgm:spPr/>
    </dgm:pt>
    <dgm:pt modelId="{10E4E0F1-ECF8-46C6-8B6A-5BF75A3EF18C}" type="pres">
      <dgm:prSet presAssocID="{7709759A-D712-4623-B19E-14AA670B20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ABB64BD-8406-4F95-9878-F427AAB2596B}" type="pres">
      <dgm:prSet presAssocID="{7709759A-D712-4623-B19E-14AA670B20E1}" presName="spaceRect" presStyleCnt="0"/>
      <dgm:spPr/>
    </dgm:pt>
    <dgm:pt modelId="{9815C374-03C0-437C-89EB-8B8620D78AE0}" type="pres">
      <dgm:prSet presAssocID="{7709759A-D712-4623-B19E-14AA670B20E1}" presName="parTx" presStyleLbl="revTx" presStyleIdx="0" presStyleCnt="4">
        <dgm:presLayoutVars>
          <dgm:chMax val="0"/>
          <dgm:chPref val="0"/>
        </dgm:presLayoutVars>
      </dgm:prSet>
      <dgm:spPr/>
    </dgm:pt>
    <dgm:pt modelId="{B1496EF5-6B03-403F-A13F-046CC3BF7F65}" type="pres">
      <dgm:prSet presAssocID="{7709759A-D712-4623-B19E-14AA670B20E1}" presName="desTx" presStyleLbl="revTx" presStyleIdx="1" presStyleCnt="4">
        <dgm:presLayoutVars/>
      </dgm:prSet>
      <dgm:spPr/>
    </dgm:pt>
    <dgm:pt modelId="{9FB32308-AF27-408D-88B7-FC62DD0504E3}" type="pres">
      <dgm:prSet presAssocID="{301A9122-D8EC-4CFF-B401-36C8400B2F34}" presName="sibTrans" presStyleCnt="0"/>
      <dgm:spPr/>
    </dgm:pt>
    <dgm:pt modelId="{D0946C04-9685-440B-80CD-2D09A1C1CDB5}" type="pres">
      <dgm:prSet presAssocID="{8CC4380A-029A-4AA9-B74D-95B033A2252C}" presName="compNode" presStyleCnt="0"/>
      <dgm:spPr/>
    </dgm:pt>
    <dgm:pt modelId="{7999665C-896A-4051-B511-F6E6979BD467}" type="pres">
      <dgm:prSet presAssocID="{8CC4380A-029A-4AA9-B74D-95B033A2252C}" presName="bgRect" presStyleLbl="bgShp" presStyleIdx="1" presStyleCnt="2"/>
      <dgm:spPr/>
    </dgm:pt>
    <dgm:pt modelId="{CACA4EBD-A79D-4D75-BDC1-6D7625D38F32}" type="pres">
      <dgm:prSet presAssocID="{8CC4380A-029A-4AA9-B74D-95B033A2252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25CB6F4-AFA8-4B08-9F82-50EA4D095A1D}" type="pres">
      <dgm:prSet presAssocID="{8CC4380A-029A-4AA9-B74D-95B033A2252C}" presName="spaceRect" presStyleCnt="0"/>
      <dgm:spPr/>
    </dgm:pt>
    <dgm:pt modelId="{F09FB5D9-7E6D-41C5-A1FA-BD1DF3DE7BB8}" type="pres">
      <dgm:prSet presAssocID="{8CC4380A-029A-4AA9-B74D-95B033A2252C}" presName="parTx" presStyleLbl="revTx" presStyleIdx="2" presStyleCnt="4">
        <dgm:presLayoutVars>
          <dgm:chMax val="0"/>
          <dgm:chPref val="0"/>
        </dgm:presLayoutVars>
      </dgm:prSet>
      <dgm:spPr/>
    </dgm:pt>
    <dgm:pt modelId="{F70D0285-BAAC-42F3-8F0E-8A708566245C}" type="pres">
      <dgm:prSet presAssocID="{8CC4380A-029A-4AA9-B74D-95B033A2252C}" presName="desTx" presStyleLbl="revTx" presStyleIdx="3" presStyleCnt="4">
        <dgm:presLayoutVars/>
      </dgm:prSet>
      <dgm:spPr/>
    </dgm:pt>
  </dgm:ptLst>
  <dgm:cxnLst>
    <dgm:cxn modelId="{8879180C-5005-45BA-8076-B09D3D90B78B}" srcId="{8CC4380A-029A-4AA9-B74D-95B033A2252C}" destId="{EAC82D47-CE2D-4DF0-9320-F9D3E0771150}" srcOrd="1" destOrd="0" parTransId="{E8F114CE-8317-4AFA-BA73-F1C50F98D1A3}" sibTransId="{8FDF4410-CE2B-4547-BBF6-CFF66DC7412D}"/>
    <dgm:cxn modelId="{6B542711-5547-4695-971B-250EA70A978B}" type="presOf" srcId="{8CC4380A-029A-4AA9-B74D-95B033A2252C}" destId="{F09FB5D9-7E6D-41C5-A1FA-BD1DF3DE7BB8}" srcOrd="0" destOrd="0" presId="urn:microsoft.com/office/officeart/2018/2/layout/IconVerticalSolidList"/>
    <dgm:cxn modelId="{BC1FB91C-94CB-441B-B8B1-E71C2776BE6C}" type="presOf" srcId="{EAC82D47-CE2D-4DF0-9320-F9D3E0771150}" destId="{F70D0285-BAAC-42F3-8F0E-8A708566245C}" srcOrd="0" destOrd="1" presId="urn:microsoft.com/office/officeart/2018/2/layout/IconVerticalSolidList"/>
    <dgm:cxn modelId="{85E7946E-C452-46DA-AB78-13979BC5A1A9}" srcId="{8CC4380A-029A-4AA9-B74D-95B033A2252C}" destId="{E0FC3C50-0018-4852-9BA5-885DDB13591C}" srcOrd="0" destOrd="0" parTransId="{EF69726D-53E6-4BFB-921A-E82C7469E22C}" sibTransId="{D5D98D6C-09A0-47BB-9070-0FE25C78FCE0}"/>
    <dgm:cxn modelId="{FB10065A-D98A-43DB-8278-36AD2BD9C611}" type="presOf" srcId="{7709759A-D712-4623-B19E-14AA670B20E1}" destId="{9815C374-03C0-437C-89EB-8B8620D78AE0}" srcOrd="0" destOrd="0" presId="urn:microsoft.com/office/officeart/2018/2/layout/IconVerticalSolidList"/>
    <dgm:cxn modelId="{41AF098B-3FD3-408E-9ABA-489947E98030}" type="presOf" srcId="{E0FC3C50-0018-4852-9BA5-885DDB13591C}" destId="{F70D0285-BAAC-42F3-8F0E-8A708566245C}" srcOrd="0" destOrd="0" presId="urn:microsoft.com/office/officeart/2018/2/layout/IconVerticalSolidList"/>
    <dgm:cxn modelId="{0929E98D-2E9F-4B87-930F-9BBE045055D7}" srcId="{F13FEF09-A2DE-428F-BC9C-15DEAA0C71CC}" destId="{8CC4380A-029A-4AA9-B74D-95B033A2252C}" srcOrd="1" destOrd="0" parTransId="{9B11EB78-0EFA-4497-8C5E-E63D4E95C053}" sibTransId="{10122688-C14A-4DDD-848C-EA4347F799EA}"/>
    <dgm:cxn modelId="{8A408DA1-4A50-4CA6-A5C0-5EC1A2B13948}" srcId="{F13FEF09-A2DE-428F-BC9C-15DEAA0C71CC}" destId="{7709759A-D712-4623-B19E-14AA670B20E1}" srcOrd="0" destOrd="0" parTransId="{53334742-6EDA-4B06-902A-84083673C98A}" sibTransId="{301A9122-D8EC-4CFF-B401-36C8400B2F34}"/>
    <dgm:cxn modelId="{850D7FAF-A612-43C7-B499-2CD3F5A14ACF}" type="presOf" srcId="{CAB5E65F-1EAD-4974-B601-F2A51F158F48}" destId="{B1496EF5-6B03-403F-A13F-046CC3BF7F65}" srcOrd="0" destOrd="1" presId="urn:microsoft.com/office/officeart/2018/2/layout/IconVerticalSolidList"/>
    <dgm:cxn modelId="{C1F0B6C1-7E5C-4395-930D-B406B7E429D3}" type="presOf" srcId="{C41C073E-1840-4BAA-A5A5-F974D6166D49}" destId="{B1496EF5-6B03-403F-A13F-046CC3BF7F65}" srcOrd="0" destOrd="0" presId="urn:microsoft.com/office/officeart/2018/2/layout/IconVerticalSolidList"/>
    <dgm:cxn modelId="{579141C7-DE74-44FC-BB6E-635F169E86F8}" srcId="{7709759A-D712-4623-B19E-14AA670B20E1}" destId="{CAB5E65F-1EAD-4974-B601-F2A51F158F48}" srcOrd="1" destOrd="0" parTransId="{20D72E17-C3A9-4018-B9CA-0BE2827F520F}" sibTransId="{00927F77-E879-45EF-85BD-1813196D1BAB}"/>
    <dgm:cxn modelId="{224EAEC7-AB28-4888-A6C0-EBFFC0FB098F}" srcId="{7709759A-D712-4623-B19E-14AA670B20E1}" destId="{C41C073E-1840-4BAA-A5A5-F974D6166D49}" srcOrd="0" destOrd="0" parTransId="{1E1E4356-21AE-43A6-B871-3044BE0E9D4B}" sibTransId="{DBE73A6E-7C8B-4D5C-A160-C41FCDF713D2}"/>
    <dgm:cxn modelId="{668F9DF8-7088-49B8-899C-97DAD2735FA5}" type="presOf" srcId="{F13FEF09-A2DE-428F-BC9C-15DEAA0C71CC}" destId="{B7371A3A-84B7-45EF-ACDF-8F70BE913F41}" srcOrd="0" destOrd="0" presId="urn:microsoft.com/office/officeart/2018/2/layout/IconVerticalSolidList"/>
    <dgm:cxn modelId="{30FDFA35-73B7-4ABA-AA34-442E358E5225}" type="presParOf" srcId="{B7371A3A-84B7-45EF-ACDF-8F70BE913F41}" destId="{D84DD248-6A3F-4FA1-B8CE-EF9AD1E4D141}" srcOrd="0" destOrd="0" presId="urn:microsoft.com/office/officeart/2018/2/layout/IconVerticalSolidList"/>
    <dgm:cxn modelId="{9DB24016-E018-4C7C-B476-B63BCB209D01}" type="presParOf" srcId="{D84DD248-6A3F-4FA1-B8CE-EF9AD1E4D141}" destId="{7770AB44-19B6-487D-A81E-8DF69BA9B7EA}" srcOrd="0" destOrd="0" presId="urn:microsoft.com/office/officeart/2018/2/layout/IconVerticalSolidList"/>
    <dgm:cxn modelId="{6FC3AE6D-3DC3-4D80-B6C7-759B64EB8F54}" type="presParOf" srcId="{D84DD248-6A3F-4FA1-B8CE-EF9AD1E4D141}" destId="{10E4E0F1-ECF8-46C6-8B6A-5BF75A3EF18C}" srcOrd="1" destOrd="0" presId="urn:microsoft.com/office/officeart/2018/2/layout/IconVerticalSolidList"/>
    <dgm:cxn modelId="{16A28376-22DE-4587-A368-6CB7ADC89C80}" type="presParOf" srcId="{D84DD248-6A3F-4FA1-B8CE-EF9AD1E4D141}" destId="{2ABB64BD-8406-4F95-9878-F427AAB2596B}" srcOrd="2" destOrd="0" presId="urn:microsoft.com/office/officeart/2018/2/layout/IconVerticalSolidList"/>
    <dgm:cxn modelId="{53959507-71BA-418E-8A2A-97A7DC5CFDA4}" type="presParOf" srcId="{D84DD248-6A3F-4FA1-B8CE-EF9AD1E4D141}" destId="{9815C374-03C0-437C-89EB-8B8620D78AE0}" srcOrd="3" destOrd="0" presId="urn:microsoft.com/office/officeart/2018/2/layout/IconVerticalSolidList"/>
    <dgm:cxn modelId="{082723F4-A765-4D4D-A9CC-6DEFE2CFEC3B}" type="presParOf" srcId="{D84DD248-6A3F-4FA1-B8CE-EF9AD1E4D141}" destId="{B1496EF5-6B03-403F-A13F-046CC3BF7F65}" srcOrd="4" destOrd="0" presId="urn:microsoft.com/office/officeart/2018/2/layout/IconVerticalSolidList"/>
    <dgm:cxn modelId="{F3ED90B5-47B5-436D-B2E8-338D083B962F}" type="presParOf" srcId="{B7371A3A-84B7-45EF-ACDF-8F70BE913F41}" destId="{9FB32308-AF27-408D-88B7-FC62DD0504E3}" srcOrd="1" destOrd="0" presId="urn:microsoft.com/office/officeart/2018/2/layout/IconVerticalSolidList"/>
    <dgm:cxn modelId="{9B78ED99-C3EB-488C-A630-B6C7CCF59205}" type="presParOf" srcId="{B7371A3A-84B7-45EF-ACDF-8F70BE913F41}" destId="{D0946C04-9685-440B-80CD-2D09A1C1CDB5}" srcOrd="2" destOrd="0" presId="urn:microsoft.com/office/officeart/2018/2/layout/IconVerticalSolidList"/>
    <dgm:cxn modelId="{23E8273C-BD8C-4530-811F-1661D4285BDC}" type="presParOf" srcId="{D0946C04-9685-440B-80CD-2D09A1C1CDB5}" destId="{7999665C-896A-4051-B511-F6E6979BD467}" srcOrd="0" destOrd="0" presId="urn:microsoft.com/office/officeart/2018/2/layout/IconVerticalSolidList"/>
    <dgm:cxn modelId="{5C8C352C-AE17-477F-B03B-34660C261EFC}" type="presParOf" srcId="{D0946C04-9685-440B-80CD-2D09A1C1CDB5}" destId="{CACA4EBD-A79D-4D75-BDC1-6D7625D38F32}" srcOrd="1" destOrd="0" presId="urn:microsoft.com/office/officeart/2018/2/layout/IconVerticalSolidList"/>
    <dgm:cxn modelId="{E24E4E11-017F-4B6B-8B9E-803F867762D8}" type="presParOf" srcId="{D0946C04-9685-440B-80CD-2D09A1C1CDB5}" destId="{425CB6F4-AFA8-4B08-9F82-50EA4D095A1D}" srcOrd="2" destOrd="0" presId="urn:microsoft.com/office/officeart/2018/2/layout/IconVerticalSolidList"/>
    <dgm:cxn modelId="{87ACCC20-B021-4D74-BD9F-84EE59954E33}" type="presParOf" srcId="{D0946C04-9685-440B-80CD-2D09A1C1CDB5}" destId="{F09FB5D9-7E6D-41C5-A1FA-BD1DF3DE7BB8}" srcOrd="3" destOrd="0" presId="urn:microsoft.com/office/officeart/2018/2/layout/IconVerticalSolidList"/>
    <dgm:cxn modelId="{F8D75564-5A20-4C7C-AA2E-26CB1D2646D1}" type="presParOf" srcId="{D0946C04-9685-440B-80CD-2D09A1C1CDB5}" destId="{F70D0285-BAAC-42F3-8F0E-8A708566245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0AB44-19B6-487D-A81E-8DF69BA9B7EA}">
      <dsp:nvSpPr>
        <dsp:cNvPr id="0" name=""/>
        <dsp:cNvSpPr/>
      </dsp:nvSpPr>
      <dsp:spPr>
        <a:xfrm>
          <a:off x="0" y="673607"/>
          <a:ext cx="10515600" cy="12435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4E0F1-ECF8-46C6-8B6A-5BF75A3EF18C}">
      <dsp:nvSpPr>
        <dsp:cNvPr id="0" name=""/>
        <dsp:cNvSpPr/>
      </dsp:nvSpPr>
      <dsp:spPr>
        <a:xfrm>
          <a:off x="376184" y="953414"/>
          <a:ext cx="683971" cy="6839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5C374-03C0-437C-89EB-8B8620D78AE0}">
      <dsp:nvSpPr>
        <dsp:cNvPr id="0" name=""/>
        <dsp:cNvSpPr/>
      </dsp:nvSpPr>
      <dsp:spPr>
        <a:xfrm>
          <a:off x="1436339" y="673607"/>
          <a:ext cx="4732020" cy="124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3" tIns="131613" rIns="131613" bIns="1316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 </a:t>
          </a:r>
          <a:r>
            <a:rPr lang="en-US" sz="2400" b="1" kern="1200" dirty="0"/>
            <a:t>system-assigned managed identity </a:t>
          </a:r>
          <a:r>
            <a:rPr lang="en-US" sz="2400" kern="1200" dirty="0"/>
            <a:t>is enabled directly on an Azure service instance</a:t>
          </a:r>
        </a:p>
      </dsp:txBody>
      <dsp:txXfrm>
        <a:off x="1436339" y="673607"/>
        <a:ext cx="4732020" cy="1243584"/>
      </dsp:txXfrm>
    </dsp:sp>
    <dsp:sp modelId="{B1496EF5-6B03-403F-A13F-046CC3BF7F65}">
      <dsp:nvSpPr>
        <dsp:cNvPr id="0" name=""/>
        <dsp:cNvSpPr/>
      </dsp:nvSpPr>
      <dsp:spPr>
        <a:xfrm>
          <a:off x="6168359" y="673607"/>
          <a:ext cx="4347240" cy="124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3" tIns="131613" rIns="131613" bIns="1316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Cannot be shared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Lifecycle is tied to a single Azure resource</a:t>
          </a:r>
        </a:p>
      </dsp:txBody>
      <dsp:txXfrm>
        <a:off x="6168359" y="673607"/>
        <a:ext cx="4347240" cy="1243584"/>
      </dsp:txXfrm>
    </dsp:sp>
    <dsp:sp modelId="{7999665C-896A-4051-B511-F6E6979BD467}">
      <dsp:nvSpPr>
        <dsp:cNvPr id="0" name=""/>
        <dsp:cNvSpPr/>
      </dsp:nvSpPr>
      <dsp:spPr>
        <a:xfrm>
          <a:off x="0" y="2228088"/>
          <a:ext cx="10515600" cy="124358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CA4EBD-A79D-4D75-BDC1-6D7625D38F32}">
      <dsp:nvSpPr>
        <dsp:cNvPr id="0" name=""/>
        <dsp:cNvSpPr/>
      </dsp:nvSpPr>
      <dsp:spPr>
        <a:xfrm>
          <a:off x="376184" y="2507894"/>
          <a:ext cx="683971" cy="6839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FB5D9-7E6D-41C5-A1FA-BD1DF3DE7BB8}">
      <dsp:nvSpPr>
        <dsp:cNvPr id="0" name=""/>
        <dsp:cNvSpPr/>
      </dsp:nvSpPr>
      <dsp:spPr>
        <a:xfrm>
          <a:off x="1436339" y="2228088"/>
          <a:ext cx="4732020" cy="124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3" tIns="131613" rIns="131613" bIns="13161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 </a:t>
          </a:r>
          <a:r>
            <a:rPr lang="en-US" sz="2400" b="1" kern="1200"/>
            <a:t>user-assigned managed identity </a:t>
          </a:r>
          <a:r>
            <a:rPr lang="en-US" sz="2400" kern="1200"/>
            <a:t>is created as a standalone Azure resource</a:t>
          </a:r>
        </a:p>
      </dsp:txBody>
      <dsp:txXfrm>
        <a:off x="1436339" y="2228088"/>
        <a:ext cx="4732020" cy="1243584"/>
      </dsp:txXfrm>
    </dsp:sp>
    <dsp:sp modelId="{F70D0285-BAAC-42F3-8F0E-8A708566245C}">
      <dsp:nvSpPr>
        <dsp:cNvPr id="0" name=""/>
        <dsp:cNvSpPr/>
      </dsp:nvSpPr>
      <dsp:spPr>
        <a:xfrm>
          <a:off x="6168359" y="2228088"/>
          <a:ext cx="4347240" cy="1243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13" tIns="131613" rIns="131613" bIns="13161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 be shared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Lifecycle is independent to resources</a:t>
          </a:r>
        </a:p>
      </dsp:txBody>
      <dsp:txXfrm>
        <a:off x="6168359" y="2228088"/>
        <a:ext cx="4347240" cy="1243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69AF6-2DB6-EE45-8121-57CBC286C60A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10EA9-C3A6-6F4E-814A-E19AC44FB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47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10EA9-C3A6-6F4E-814A-E19AC44FBA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65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 identities use certificate-based authentication.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managed identity’s credential has an expiration of 90 days and it is rolled after 45 days.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10EA9-C3A6-6F4E-814A-E19AC44FBA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0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10EA9-C3A6-6F4E-814A-E19AC44FBA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46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2652601" y="365124"/>
            <a:ext cx="2289600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943627" y="2418481"/>
            <a:ext cx="2289600" cy="20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59422" y="4470481"/>
            <a:ext cx="2282400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92130" y="2824480"/>
            <a:ext cx="4034527" cy="2164361"/>
          </a:xfrm>
        </p:spPr>
        <p:txBody>
          <a:bodyPr anchor="b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575" y="1078201"/>
            <a:ext cx="593236" cy="686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6279" y="3172443"/>
            <a:ext cx="636939" cy="6369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92" y="5115961"/>
            <a:ext cx="425022" cy="74909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58558" y="368745"/>
            <a:ext cx="1806259" cy="20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18" y="365124"/>
            <a:ext cx="2052000" cy="2052000"/>
          </a:xfrm>
          <a:prstGeom prst="rect">
            <a:avLst/>
          </a:prstGeom>
        </p:spPr>
      </p:pic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91438" y="5180546"/>
            <a:ext cx="4035219" cy="403826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691438" y="5649998"/>
            <a:ext cx="4035219" cy="403826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Position, Company Name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691438" y="6106920"/>
            <a:ext cx="4035219" cy="403826"/>
          </a:xfrm>
        </p:spPr>
        <p:txBody>
          <a:bodyPr>
            <a:normAutofit/>
          </a:bodyPr>
          <a:lstStyle>
            <a:lvl1pPr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02" y="1263124"/>
            <a:ext cx="1146816" cy="244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071" y="5472356"/>
            <a:ext cx="1386599" cy="24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07" y="3344798"/>
            <a:ext cx="1207558" cy="256968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>
          <a:xfrm>
            <a:off x="7234653" y="365803"/>
            <a:ext cx="2289600" cy="20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834" y="1057188"/>
            <a:ext cx="769997" cy="657064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>
          <a:xfrm>
            <a:off x="373395" y="2418481"/>
            <a:ext cx="2289600" cy="205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9909387" y="1721025"/>
            <a:ext cx="1817270" cy="702872"/>
          </a:xfrm>
        </p:spPr>
        <p:txBody>
          <a:bodyPr anchor="b">
            <a:normAutofit/>
          </a:bodyPr>
          <a:lstStyle>
            <a:lvl1pPr>
              <a:defRPr sz="1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7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5755" y="1311275"/>
            <a:ext cx="105156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52E60B-DA65-4F2F-97D1-BF9C6A12F5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12059" y="1825625"/>
            <a:ext cx="10509295" cy="4285089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4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 marL="1023938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3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ing and Content *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5755" y="1311275"/>
            <a:ext cx="105156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52E60B-DA65-4F2F-97D1-BF9C6A12F5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12059" y="1825625"/>
            <a:ext cx="10509295" cy="19800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4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 marL="1023938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0AA95B-63E4-4F73-924A-A207935C415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412060" y="3872300"/>
            <a:ext cx="10509295" cy="223105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4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 marL="1023938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16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*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Title 1"/>
          <p:cNvSpPr>
            <a:spLocks noGrp="1"/>
          </p:cNvSpPr>
          <p:nvPr>
            <p:ph type="title" hasCustomPrompt="1"/>
          </p:nvPr>
        </p:nvSpPr>
        <p:spPr>
          <a:xfrm>
            <a:off x="1405757" y="365126"/>
            <a:ext cx="10515600" cy="83936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05755" y="1469813"/>
            <a:ext cx="105156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265E6F-A88B-4D1C-B9EC-AF84D2AAE2C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405755" y="3814079"/>
            <a:ext cx="105156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* 2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12060" y="1311275"/>
            <a:ext cx="5181600" cy="479944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46060" y="1311275"/>
            <a:ext cx="5181600" cy="479943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ing and Content * 2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12060" y="1825625"/>
            <a:ext cx="5181600" cy="4285089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46060" y="1825625"/>
            <a:ext cx="5181600" cy="428508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5755" y="1311275"/>
            <a:ext cx="51816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B1942F-8A21-44CC-98C7-684CDFF9E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9755" y="1311274"/>
            <a:ext cx="51816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0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* 3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5755" y="1439647"/>
            <a:ext cx="3420000" cy="468154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01355" y="1429173"/>
            <a:ext cx="3420000" cy="468154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A74B6A-71C6-496F-8EFA-F22FD7F7E63E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953555" y="1429173"/>
            <a:ext cx="3420000" cy="468154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6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ing  and Content * 3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12060" y="1825625"/>
            <a:ext cx="3420000" cy="4285089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501355" y="1825626"/>
            <a:ext cx="3420000" cy="428508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5755" y="1311275"/>
            <a:ext cx="34200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B1942F-8A21-44CC-98C7-684CDFF9E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95050" y="1311275"/>
            <a:ext cx="34200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045D7A3-1F53-4009-883A-5959BDAC447E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946786" y="1825625"/>
            <a:ext cx="3420000" cy="4285089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488950" indent="-263525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B10F222-1CAD-4C2F-9F73-3FB2AAFBE9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0481" y="1311274"/>
            <a:ext cx="3420000" cy="447675"/>
          </a:xfrm>
        </p:spPr>
        <p:txBody>
          <a:bodyPr>
            <a:no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5757" y="365126"/>
            <a:ext cx="10515600" cy="83936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5757" y="365126"/>
            <a:ext cx="10515600" cy="83936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405757" y="1311275"/>
            <a:ext cx="10515600" cy="447675"/>
          </a:xfrm>
        </p:spPr>
        <p:txBody>
          <a:bodyPr>
            <a:normAutofit/>
          </a:bodyPr>
          <a:lstStyle>
            <a:lvl1pPr>
              <a:defRPr sz="2800" b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a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0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90000">
        <p:fade/>
      </p:transition>
    </mc:Choice>
    <mc:Fallback xmlns="">
      <p:transition spd="med" advClick="0" advTm="9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309846" y="303790"/>
            <a:ext cx="932567" cy="835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369392" y="363336"/>
            <a:ext cx="11469362" cy="6176742"/>
          </a:xfrm>
          <a:custGeom>
            <a:avLst/>
            <a:gdLst>
              <a:gd name="connsiteX0" fmla="*/ 684286 w 11469362"/>
              <a:gd name="connsiteY0" fmla="*/ 0 h 6176742"/>
              <a:gd name="connsiteX1" fmla="*/ 11469362 w 11469362"/>
              <a:gd name="connsiteY1" fmla="*/ 0 h 6176742"/>
              <a:gd name="connsiteX2" fmla="*/ 11469362 w 11469362"/>
              <a:gd name="connsiteY2" fmla="*/ 260392 h 6176742"/>
              <a:gd name="connsiteX3" fmla="*/ 11469362 w 11469362"/>
              <a:gd name="connsiteY3" fmla="*/ 5916350 h 6176742"/>
              <a:gd name="connsiteX4" fmla="*/ 11469362 w 11469362"/>
              <a:gd name="connsiteY4" fmla="*/ 6176742 h 6176742"/>
              <a:gd name="connsiteX5" fmla="*/ 0 w 11469362"/>
              <a:gd name="connsiteY5" fmla="*/ 6176742 h 6176742"/>
              <a:gd name="connsiteX6" fmla="*/ 0 w 11469362"/>
              <a:gd name="connsiteY6" fmla="*/ 913387 h 6176742"/>
              <a:gd name="connsiteX7" fmla="*/ 0 w 11469362"/>
              <a:gd name="connsiteY7" fmla="*/ 260392 h 6176742"/>
              <a:gd name="connsiteX8" fmla="*/ 0 w 11469362"/>
              <a:gd name="connsiteY8" fmla="*/ 182682 h 6176742"/>
              <a:gd name="connsiteX9" fmla="*/ 182682 w 11469362"/>
              <a:gd name="connsiteY9" fmla="*/ 0 h 6176742"/>
              <a:gd name="connsiteX10" fmla="*/ 684286 w 11469362"/>
              <a:gd name="connsiteY10" fmla="*/ 0 h 61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69362" h="6176742">
                <a:moveTo>
                  <a:pt x="684286" y="0"/>
                </a:moveTo>
                <a:lnTo>
                  <a:pt x="11469362" y="0"/>
                </a:lnTo>
                <a:lnTo>
                  <a:pt x="11469362" y="260392"/>
                </a:lnTo>
                <a:lnTo>
                  <a:pt x="11469362" y="5916350"/>
                </a:lnTo>
                <a:lnTo>
                  <a:pt x="11469362" y="6176742"/>
                </a:lnTo>
                <a:lnTo>
                  <a:pt x="0" y="6176742"/>
                </a:lnTo>
                <a:lnTo>
                  <a:pt x="0" y="913387"/>
                </a:lnTo>
                <a:lnTo>
                  <a:pt x="0" y="260392"/>
                </a:lnTo>
                <a:lnTo>
                  <a:pt x="0" y="182682"/>
                </a:lnTo>
                <a:cubicBezTo>
                  <a:pt x="0" y="81790"/>
                  <a:pt x="81790" y="0"/>
                  <a:pt x="182682" y="0"/>
                </a:cubicBezTo>
                <a:lnTo>
                  <a:pt x="6842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94882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5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670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 - Singl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18640" y="3367088"/>
            <a:ext cx="8940800" cy="3650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Speaker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18640" y="3813070"/>
            <a:ext cx="8940800" cy="3051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Speaker contact details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88160" y="5757333"/>
            <a:ext cx="900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www.cps.co.uk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36EFC-FCAD-42B6-8097-6B7C4FE728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1355" y="2079625"/>
            <a:ext cx="7349289" cy="7117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Thank-you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0282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 - Doubl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18640" y="3367088"/>
            <a:ext cx="4277360" cy="3650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Speaker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18640" y="3813070"/>
            <a:ext cx="4277360" cy="3051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Speaker contact details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88160" y="5757333"/>
            <a:ext cx="900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www.cps.co.uk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69957FF-EC59-42E3-97C8-70A72C7C2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2080" y="3367088"/>
            <a:ext cx="4277360" cy="36501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Speaker Name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D32B31B-9605-4420-B10E-8E76E2F1DB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2080" y="3812911"/>
            <a:ext cx="4277360" cy="3051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Speaker contact details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63FC07-F71F-4FD6-A2A6-1AA326ECE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21355" y="2079625"/>
            <a:ext cx="7349289" cy="7117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Thank-you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92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Cya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09846" y="303790"/>
            <a:ext cx="932567" cy="835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 userDrawn="1"/>
        </p:nvSpPr>
        <p:spPr>
          <a:xfrm>
            <a:off x="369392" y="377468"/>
            <a:ext cx="11469362" cy="6176742"/>
          </a:xfrm>
          <a:custGeom>
            <a:avLst/>
            <a:gdLst>
              <a:gd name="connsiteX0" fmla="*/ 684286 w 11469362"/>
              <a:gd name="connsiteY0" fmla="*/ 0 h 6176742"/>
              <a:gd name="connsiteX1" fmla="*/ 11469362 w 11469362"/>
              <a:gd name="connsiteY1" fmla="*/ 0 h 6176742"/>
              <a:gd name="connsiteX2" fmla="*/ 11469362 w 11469362"/>
              <a:gd name="connsiteY2" fmla="*/ 260392 h 6176742"/>
              <a:gd name="connsiteX3" fmla="*/ 11469362 w 11469362"/>
              <a:gd name="connsiteY3" fmla="*/ 5916350 h 6176742"/>
              <a:gd name="connsiteX4" fmla="*/ 11469362 w 11469362"/>
              <a:gd name="connsiteY4" fmla="*/ 6176742 h 6176742"/>
              <a:gd name="connsiteX5" fmla="*/ 0 w 11469362"/>
              <a:gd name="connsiteY5" fmla="*/ 6176742 h 6176742"/>
              <a:gd name="connsiteX6" fmla="*/ 0 w 11469362"/>
              <a:gd name="connsiteY6" fmla="*/ 913387 h 6176742"/>
              <a:gd name="connsiteX7" fmla="*/ 0 w 11469362"/>
              <a:gd name="connsiteY7" fmla="*/ 260392 h 6176742"/>
              <a:gd name="connsiteX8" fmla="*/ 0 w 11469362"/>
              <a:gd name="connsiteY8" fmla="*/ 182682 h 6176742"/>
              <a:gd name="connsiteX9" fmla="*/ 182682 w 11469362"/>
              <a:gd name="connsiteY9" fmla="*/ 0 h 6176742"/>
              <a:gd name="connsiteX10" fmla="*/ 684286 w 11469362"/>
              <a:gd name="connsiteY10" fmla="*/ 0 h 61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69362" h="6176742">
                <a:moveTo>
                  <a:pt x="684286" y="0"/>
                </a:moveTo>
                <a:lnTo>
                  <a:pt x="11469362" y="0"/>
                </a:lnTo>
                <a:lnTo>
                  <a:pt x="11469362" y="260392"/>
                </a:lnTo>
                <a:lnTo>
                  <a:pt x="11469362" y="5916350"/>
                </a:lnTo>
                <a:lnTo>
                  <a:pt x="11469362" y="6176742"/>
                </a:lnTo>
                <a:lnTo>
                  <a:pt x="0" y="6176742"/>
                </a:lnTo>
                <a:lnTo>
                  <a:pt x="0" y="913387"/>
                </a:lnTo>
                <a:lnTo>
                  <a:pt x="0" y="260392"/>
                </a:lnTo>
                <a:lnTo>
                  <a:pt x="0" y="182682"/>
                </a:lnTo>
                <a:cubicBezTo>
                  <a:pt x="0" y="81790"/>
                  <a:pt x="81790" y="0"/>
                  <a:pt x="182682" y="0"/>
                </a:cubicBezTo>
                <a:lnTo>
                  <a:pt x="6842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94882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7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Plu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09846" y="303790"/>
            <a:ext cx="932567" cy="835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 userDrawn="1"/>
        </p:nvSpPr>
        <p:spPr>
          <a:xfrm>
            <a:off x="369392" y="363336"/>
            <a:ext cx="11469362" cy="6176742"/>
          </a:xfrm>
          <a:custGeom>
            <a:avLst/>
            <a:gdLst>
              <a:gd name="connsiteX0" fmla="*/ 684286 w 11469362"/>
              <a:gd name="connsiteY0" fmla="*/ 0 h 6176742"/>
              <a:gd name="connsiteX1" fmla="*/ 11469362 w 11469362"/>
              <a:gd name="connsiteY1" fmla="*/ 0 h 6176742"/>
              <a:gd name="connsiteX2" fmla="*/ 11469362 w 11469362"/>
              <a:gd name="connsiteY2" fmla="*/ 260392 h 6176742"/>
              <a:gd name="connsiteX3" fmla="*/ 11469362 w 11469362"/>
              <a:gd name="connsiteY3" fmla="*/ 5916350 h 6176742"/>
              <a:gd name="connsiteX4" fmla="*/ 11469362 w 11469362"/>
              <a:gd name="connsiteY4" fmla="*/ 6176742 h 6176742"/>
              <a:gd name="connsiteX5" fmla="*/ 0 w 11469362"/>
              <a:gd name="connsiteY5" fmla="*/ 6176742 h 6176742"/>
              <a:gd name="connsiteX6" fmla="*/ 0 w 11469362"/>
              <a:gd name="connsiteY6" fmla="*/ 913387 h 6176742"/>
              <a:gd name="connsiteX7" fmla="*/ 0 w 11469362"/>
              <a:gd name="connsiteY7" fmla="*/ 260392 h 6176742"/>
              <a:gd name="connsiteX8" fmla="*/ 0 w 11469362"/>
              <a:gd name="connsiteY8" fmla="*/ 182682 h 6176742"/>
              <a:gd name="connsiteX9" fmla="*/ 182682 w 11469362"/>
              <a:gd name="connsiteY9" fmla="*/ 0 h 6176742"/>
              <a:gd name="connsiteX10" fmla="*/ 684286 w 11469362"/>
              <a:gd name="connsiteY10" fmla="*/ 0 h 61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69362" h="6176742">
                <a:moveTo>
                  <a:pt x="684286" y="0"/>
                </a:moveTo>
                <a:lnTo>
                  <a:pt x="11469362" y="0"/>
                </a:lnTo>
                <a:lnTo>
                  <a:pt x="11469362" y="260392"/>
                </a:lnTo>
                <a:lnTo>
                  <a:pt x="11469362" y="5916350"/>
                </a:lnTo>
                <a:lnTo>
                  <a:pt x="11469362" y="6176742"/>
                </a:lnTo>
                <a:lnTo>
                  <a:pt x="0" y="6176742"/>
                </a:lnTo>
                <a:lnTo>
                  <a:pt x="0" y="913387"/>
                </a:lnTo>
                <a:lnTo>
                  <a:pt x="0" y="260392"/>
                </a:lnTo>
                <a:lnTo>
                  <a:pt x="0" y="182682"/>
                </a:lnTo>
                <a:cubicBezTo>
                  <a:pt x="0" y="81790"/>
                  <a:pt x="81790" y="0"/>
                  <a:pt x="182682" y="0"/>
                </a:cubicBezTo>
                <a:lnTo>
                  <a:pt x="6842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94882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2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 userDrawn="1"/>
        </p:nvSpPr>
        <p:spPr>
          <a:xfrm>
            <a:off x="309846" y="303790"/>
            <a:ext cx="932567" cy="8356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 userDrawn="1"/>
        </p:nvSpPr>
        <p:spPr>
          <a:xfrm>
            <a:off x="369392" y="363336"/>
            <a:ext cx="11469362" cy="6176742"/>
          </a:xfrm>
          <a:custGeom>
            <a:avLst/>
            <a:gdLst>
              <a:gd name="connsiteX0" fmla="*/ 684286 w 11469362"/>
              <a:gd name="connsiteY0" fmla="*/ 0 h 6176742"/>
              <a:gd name="connsiteX1" fmla="*/ 11469362 w 11469362"/>
              <a:gd name="connsiteY1" fmla="*/ 0 h 6176742"/>
              <a:gd name="connsiteX2" fmla="*/ 11469362 w 11469362"/>
              <a:gd name="connsiteY2" fmla="*/ 260392 h 6176742"/>
              <a:gd name="connsiteX3" fmla="*/ 11469362 w 11469362"/>
              <a:gd name="connsiteY3" fmla="*/ 5916350 h 6176742"/>
              <a:gd name="connsiteX4" fmla="*/ 11469362 w 11469362"/>
              <a:gd name="connsiteY4" fmla="*/ 6176742 h 6176742"/>
              <a:gd name="connsiteX5" fmla="*/ 0 w 11469362"/>
              <a:gd name="connsiteY5" fmla="*/ 6176742 h 6176742"/>
              <a:gd name="connsiteX6" fmla="*/ 0 w 11469362"/>
              <a:gd name="connsiteY6" fmla="*/ 913387 h 6176742"/>
              <a:gd name="connsiteX7" fmla="*/ 0 w 11469362"/>
              <a:gd name="connsiteY7" fmla="*/ 260392 h 6176742"/>
              <a:gd name="connsiteX8" fmla="*/ 0 w 11469362"/>
              <a:gd name="connsiteY8" fmla="*/ 182682 h 6176742"/>
              <a:gd name="connsiteX9" fmla="*/ 182682 w 11469362"/>
              <a:gd name="connsiteY9" fmla="*/ 0 h 6176742"/>
              <a:gd name="connsiteX10" fmla="*/ 684286 w 11469362"/>
              <a:gd name="connsiteY10" fmla="*/ 0 h 61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69362" h="6176742">
                <a:moveTo>
                  <a:pt x="684286" y="0"/>
                </a:moveTo>
                <a:lnTo>
                  <a:pt x="11469362" y="0"/>
                </a:lnTo>
                <a:lnTo>
                  <a:pt x="11469362" y="260392"/>
                </a:lnTo>
                <a:lnTo>
                  <a:pt x="11469362" y="5916350"/>
                </a:lnTo>
                <a:lnTo>
                  <a:pt x="11469362" y="6176742"/>
                </a:lnTo>
                <a:lnTo>
                  <a:pt x="0" y="6176742"/>
                </a:lnTo>
                <a:lnTo>
                  <a:pt x="0" y="913387"/>
                </a:lnTo>
                <a:lnTo>
                  <a:pt x="0" y="260392"/>
                </a:lnTo>
                <a:lnTo>
                  <a:pt x="0" y="182682"/>
                </a:lnTo>
                <a:cubicBezTo>
                  <a:pt x="0" y="81790"/>
                  <a:pt x="81790" y="0"/>
                  <a:pt x="182682" y="0"/>
                </a:cubicBezTo>
                <a:lnTo>
                  <a:pt x="68428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94882"/>
            <a:ext cx="9144000" cy="2387600"/>
          </a:xfrm>
        </p:spPr>
        <p:txBody>
          <a:bodyPr anchor="ctr">
            <a:normAutofit/>
          </a:bodyPr>
          <a:lstStyle>
            <a:lvl1pPr algn="ctr"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21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Insp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3" y="206187"/>
            <a:ext cx="11465860" cy="65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6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Eng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9" y="339390"/>
            <a:ext cx="11531113" cy="61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- Em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80" y="365126"/>
            <a:ext cx="11495643" cy="62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72142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Title 1"/>
          <p:cNvSpPr>
            <a:spLocks noGrp="1"/>
          </p:cNvSpPr>
          <p:nvPr>
            <p:ph type="title" hasCustomPrompt="1"/>
          </p:nvPr>
        </p:nvSpPr>
        <p:spPr>
          <a:xfrm>
            <a:off x="1405757" y="365126"/>
            <a:ext cx="10515600" cy="839360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05755" y="1469813"/>
            <a:ext cx="10515600" cy="45042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0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5755" y="365126"/>
            <a:ext cx="10515600" cy="839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5755" y="2005374"/>
            <a:ext cx="10515600" cy="3815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6199000"/>
            <a:ext cx="988313" cy="339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220" y="365126"/>
            <a:ext cx="841878" cy="8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6" r:id="rId3"/>
    <p:sldLayoutId id="2147483657" r:id="rId4"/>
    <p:sldLayoutId id="2147483658" r:id="rId5"/>
    <p:sldLayoutId id="2147483683" r:id="rId6"/>
    <p:sldLayoutId id="2147483684" r:id="rId7"/>
    <p:sldLayoutId id="2147483685" r:id="rId8"/>
    <p:sldLayoutId id="2147483662" r:id="rId9"/>
    <p:sldLayoutId id="2147483650" r:id="rId10"/>
    <p:sldLayoutId id="2147483691" r:id="rId11"/>
    <p:sldLayoutId id="2147483690" r:id="rId12"/>
    <p:sldLayoutId id="2147483652" r:id="rId13"/>
    <p:sldLayoutId id="2147483692" r:id="rId14"/>
    <p:sldLayoutId id="2147483680" r:id="rId15"/>
    <p:sldLayoutId id="2147483689" r:id="rId16"/>
    <p:sldLayoutId id="2147483681" r:id="rId17"/>
    <p:sldLayoutId id="214748365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88950" indent="-263525" algn="l" defTabSz="914400" rtl="0" eaLnBrk="1" latinLnBrk="0" hangingPunct="1">
        <a:lnSpc>
          <a:spcPct val="90000"/>
        </a:lnSpc>
        <a:spcBef>
          <a:spcPts val="500"/>
        </a:spcBef>
        <a:buSzPct val="75000"/>
        <a:buFontTx/>
        <a:buBlip>
          <a:blip r:embed="rId22"/>
        </a:buBlip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60413" indent="-2714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75000"/>
        <a:buFont typeface="Wingdings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2635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.HelveticaNeueDeskInterface-Regular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93813" indent="-26987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218" y="368596"/>
            <a:ext cx="11437784" cy="613853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680483" y="365124"/>
            <a:ext cx="964543" cy="12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2915868" y="2829588"/>
            <a:ext cx="1278000" cy="12240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5459544" y="2829588"/>
            <a:ext cx="1270800" cy="12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0542911" y="2829588"/>
            <a:ext cx="1274400" cy="1224000"/>
          </a:xfrm>
          <a:prstGeom prst="rect">
            <a:avLst/>
          </a:prstGeom>
          <a:solidFill>
            <a:srgbClr val="7E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4190726" y="2829588"/>
            <a:ext cx="1270800" cy="1224000"/>
            <a:chOff x="4190726" y="2829588"/>
            <a:chExt cx="1270800" cy="1224000"/>
          </a:xfrm>
        </p:grpSpPr>
        <p:sp>
          <p:nvSpPr>
            <p:cNvPr id="41" name="Rectangle 40"/>
            <p:cNvSpPr/>
            <p:nvPr userDrawn="1"/>
          </p:nvSpPr>
          <p:spPr>
            <a:xfrm>
              <a:off x="4190726" y="2829588"/>
              <a:ext cx="1270800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5606" y="3226164"/>
              <a:ext cx="526758" cy="44950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 userDrawn="1"/>
        </p:nvGrpSpPr>
        <p:grpSpPr>
          <a:xfrm>
            <a:off x="368687" y="2829588"/>
            <a:ext cx="1274400" cy="1224000"/>
            <a:chOff x="378721" y="2829588"/>
            <a:chExt cx="1274400" cy="1224000"/>
          </a:xfrm>
        </p:grpSpPr>
        <p:sp>
          <p:nvSpPr>
            <p:cNvPr id="47" name="Rectangle 46"/>
            <p:cNvSpPr/>
            <p:nvPr userDrawn="1"/>
          </p:nvSpPr>
          <p:spPr>
            <a:xfrm>
              <a:off x="378721" y="2829588"/>
              <a:ext cx="1274400" cy="122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326" y="3291274"/>
              <a:ext cx="364605" cy="421726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1642473" y="2829588"/>
            <a:ext cx="1274400" cy="1224000"/>
            <a:chOff x="1642473" y="2829588"/>
            <a:chExt cx="1274400" cy="1224000"/>
          </a:xfrm>
        </p:grpSpPr>
        <p:sp>
          <p:nvSpPr>
            <p:cNvPr id="39" name="Rectangle 38"/>
            <p:cNvSpPr/>
            <p:nvPr userDrawn="1"/>
          </p:nvSpPr>
          <p:spPr>
            <a:xfrm>
              <a:off x="1642473" y="2829588"/>
              <a:ext cx="1274400" cy="1224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51" y="3394443"/>
              <a:ext cx="739244" cy="157311"/>
            </a:xfrm>
            <a:prstGeom prst="rect">
              <a:avLst/>
            </a:prstGeom>
          </p:spPr>
        </p:pic>
      </p:grpSp>
      <p:sp>
        <p:nvSpPr>
          <p:cNvPr id="73" name="Rectangle 72"/>
          <p:cNvSpPr/>
          <p:nvPr userDrawn="1"/>
        </p:nvSpPr>
        <p:spPr>
          <a:xfrm>
            <a:off x="226828" y="283535"/>
            <a:ext cx="453655" cy="3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 userDrawn="1"/>
        </p:nvSpPr>
        <p:spPr>
          <a:xfrm>
            <a:off x="2915868" y="5276595"/>
            <a:ext cx="1278000" cy="123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 userDrawn="1"/>
        </p:nvSpPr>
        <p:spPr>
          <a:xfrm>
            <a:off x="5459544" y="5276595"/>
            <a:ext cx="1270800" cy="123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 userDrawn="1"/>
        </p:nvSpPr>
        <p:spPr>
          <a:xfrm>
            <a:off x="9265972" y="5276595"/>
            <a:ext cx="1278000" cy="1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 userDrawn="1"/>
        </p:nvSpPr>
        <p:spPr>
          <a:xfrm>
            <a:off x="10542911" y="5276595"/>
            <a:ext cx="1274400" cy="12312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 userDrawn="1"/>
        </p:nvSpPr>
        <p:spPr>
          <a:xfrm>
            <a:off x="368687" y="5276595"/>
            <a:ext cx="1274400" cy="123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 userDrawn="1"/>
        </p:nvSpPr>
        <p:spPr>
          <a:xfrm>
            <a:off x="6728352" y="5276595"/>
            <a:ext cx="12708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 userDrawn="1"/>
        </p:nvGrpSpPr>
        <p:grpSpPr>
          <a:xfrm>
            <a:off x="7997169" y="5276595"/>
            <a:ext cx="1270800" cy="1231200"/>
            <a:chOff x="7997169" y="5283126"/>
            <a:chExt cx="1270800" cy="1231200"/>
          </a:xfrm>
        </p:grpSpPr>
        <p:sp>
          <p:nvSpPr>
            <p:cNvPr id="62" name="Rectangle 61"/>
            <p:cNvSpPr/>
            <p:nvPr userDrawn="1"/>
          </p:nvSpPr>
          <p:spPr>
            <a:xfrm>
              <a:off x="7997169" y="5283126"/>
              <a:ext cx="1270800" cy="123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458" y="5895126"/>
              <a:ext cx="821905" cy="144655"/>
            </a:xfrm>
            <a:prstGeom prst="rect">
              <a:avLst/>
            </a:prstGeom>
          </p:spPr>
        </p:pic>
      </p:grpSp>
      <p:sp>
        <p:nvSpPr>
          <p:cNvPr id="57" name="Rectangle 56"/>
          <p:cNvSpPr/>
          <p:nvPr userDrawn="1"/>
        </p:nvSpPr>
        <p:spPr>
          <a:xfrm>
            <a:off x="1642473" y="5276595"/>
            <a:ext cx="1274400" cy="123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190726" y="5276595"/>
            <a:ext cx="1270800" cy="1231200"/>
            <a:chOff x="4190726" y="5276595"/>
            <a:chExt cx="1270800" cy="1231200"/>
          </a:xfrm>
        </p:grpSpPr>
        <p:sp>
          <p:nvSpPr>
            <p:cNvPr id="59" name="Rectangle 58"/>
            <p:cNvSpPr/>
            <p:nvPr userDrawn="1"/>
          </p:nvSpPr>
          <p:spPr>
            <a:xfrm>
              <a:off x="4190726" y="5276595"/>
              <a:ext cx="1270800" cy="1231200"/>
            </a:xfrm>
            <a:prstGeom prst="rect">
              <a:avLst/>
            </a:prstGeom>
            <a:solidFill>
              <a:srgbClr val="BA7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8193" y="5716790"/>
              <a:ext cx="421584" cy="42861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9265972" y="2829588"/>
            <a:ext cx="1278000" cy="1224000"/>
            <a:chOff x="9265972" y="2829588"/>
            <a:chExt cx="1278000" cy="1224000"/>
          </a:xfrm>
        </p:grpSpPr>
        <p:sp>
          <p:nvSpPr>
            <p:cNvPr id="45" name="Rectangle 44"/>
            <p:cNvSpPr/>
            <p:nvPr userDrawn="1"/>
          </p:nvSpPr>
          <p:spPr>
            <a:xfrm>
              <a:off x="9265972" y="2829588"/>
              <a:ext cx="1278000" cy="12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46658" y="3226164"/>
              <a:ext cx="379860" cy="449501"/>
            </a:xfrm>
            <a:prstGeom prst="rect">
              <a:avLst/>
            </a:prstGeom>
          </p:spPr>
        </p:pic>
      </p:grpSp>
      <p:sp>
        <p:nvSpPr>
          <p:cNvPr id="43" name="Rectangle 42"/>
          <p:cNvSpPr/>
          <p:nvPr userDrawn="1"/>
        </p:nvSpPr>
        <p:spPr>
          <a:xfrm>
            <a:off x="6728352" y="2829588"/>
            <a:ext cx="12708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7997169" y="2829588"/>
            <a:ext cx="1270800" cy="12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 userDrawn="1"/>
        </p:nvSpPr>
        <p:spPr>
          <a:xfrm>
            <a:off x="2915868" y="4049821"/>
            <a:ext cx="1278000" cy="1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4190726" y="4049821"/>
            <a:ext cx="1270800" cy="123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 userDrawn="1"/>
        </p:nvSpPr>
        <p:spPr>
          <a:xfrm>
            <a:off x="5459544" y="4049821"/>
            <a:ext cx="12708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 userDrawn="1"/>
        </p:nvSpPr>
        <p:spPr>
          <a:xfrm>
            <a:off x="7997169" y="4049821"/>
            <a:ext cx="12708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 userDrawn="1"/>
        </p:nvSpPr>
        <p:spPr>
          <a:xfrm>
            <a:off x="9265972" y="4049821"/>
            <a:ext cx="1278000" cy="12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 userDrawn="1"/>
        </p:nvSpPr>
        <p:spPr>
          <a:xfrm>
            <a:off x="10542911" y="4049821"/>
            <a:ext cx="1274400" cy="1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 userDrawn="1"/>
        </p:nvSpPr>
        <p:spPr>
          <a:xfrm>
            <a:off x="368687" y="4049821"/>
            <a:ext cx="1274400" cy="1231200"/>
          </a:xfrm>
          <a:prstGeom prst="rect">
            <a:avLst/>
          </a:prstGeom>
          <a:solidFill>
            <a:srgbClr val="7E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 userDrawn="1"/>
        </p:nvSpPr>
        <p:spPr>
          <a:xfrm>
            <a:off x="1642473" y="4049821"/>
            <a:ext cx="1274400" cy="1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 userDrawn="1"/>
        </p:nvGrpSpPr>
        <p:grpSpPr>
          <a:xfrm>
            <a:off x="6728352" y="4049821"/>
            <a:ext cx="1270800" cy="1231200"/>
            <a:chOff x="6728352" y="4055877"/>
            <a:chExt cx="1270800" cy="1231200"/>
          </a:xfrm>
        </p:grpSpPr>
        <p:sp>
          <p:nvSpPr>
            <p:cNvPr id="52" name="Rectangle 51"/>
            <p:cNvSpPr/>
            <p:nvPr userDrawn="1"/>
          </p:nvSpPr>
          <p:spPr>
            <a:xfrm>
              <a:off x="6728352" y="4055877"/>
              <a:ext cx="1270800" cy="123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434" y="4401949"/>
              <a:ext cx="326809" cy="576000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 userDrawn="1"/>
        </p:nvSpPr>
        <p:spPr>
          <a:xfrm>
            <a:off x="1642473" y="1596212"/>
            <a:ext cx="1274400" cy="12384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4190726" y="1596212"/>
            <a:ext cx="1270800" cy="123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5459544" y="1596212"/>
            <a:ext cx="1270800" cy="12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10542911" y="1596212"/>
            <a:ext cx="1274400" cy="12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368687" y="1596212"/>
            <a:ext cx="1274400" cy="12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997169" y="1596212"/>
            <a:ext cx="1274400" cy="123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 userDrawn="1"/>
        </p:nvGrpSpPr>
        <p:grpSpPr>
          <a:xfrm>
            <a:off x="6728352" y="1596212"/>
            <a:ext cx="1270800" cy="1238400"/>
            <a:chOff x="6728352" y="1596212"/>
            <a:chExt cx="1270800" cy="1238400"/>
          </a:xfrm>
        </p:grpSpPr>
        <p:sp>
          <p:nvSpPr>
            <p:cNvPr id="34" name="Rectangle 33"/>
            <p:cNvSpPr/>
            <p:nvPr userDrawn="1"/>
          </p:nvSpPr>
          <p:spPr>
            <a:xfrm>
              <a:off x="6728352" y="1596212"/>
              <a:ext cx="1270800" cy="1238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7086" y="2186509"/>
              <a:ext cx="725895" cy="15447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 userDrawn="1"/>
        </p:nvGrpSpPr>
        <p:grpSpPr>
          <a:xfrm>
            <a:off x="2915868" y="1596212"/>
            <a:ext cx="1278000" cy="1238400"/>
            <a:chOff x="2915868" y="1596212"/>
            <a:chExt cx="1278000" cy="1238400"/>
          </a:xfrm>
        </p:grpSpPr>
        <p:sp>
          <p:nvSpPr>
            <p:cNvPr id="31" name="Rectangle 30"/>
            <p:cNvSpPr/>
            <p:nvPr userDrawn="1"/>
          </p:nvSpPr>
          <p:spPr>
            <a:xfrm>
              <a:off x="2915868" y="1596212"/>
              <a:ext cx="1278000" cy="1238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4774" y="2008889"/>
              <a:ext cx="488694" cy="457743"/>
            </a:xfrm>
            <a:prstGeom prst="rect">
              <a:avLst/>
            </a:prstGeom>
          </p:spPr>
        </p:pic>
      </p:grpSp>
      <p:sp>
        <p:nvSpPr>
          <p:cNvPr id="36" name="Rectangle 35"/>
          <p:cNvSpPr/>
          <p:nvPr userDrawn="1"/>
        </p:nvSpPr>
        <p:spPr>
          <a:xfrm>
            <a:off x="9265972" y="1596212"/>
            <a:ext cx="1278000" cy="1238400"/>
          </a:xfrm>
          <a:prstGeom prst="rect">
            <a:avLst/>
          </a:prstGeom>
          <a:solidFill>
            <a:srgbClr val="95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1642473" y="365124"/>
            <a:ext cx="1274400" cy="1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2915868" y="365124"/>
            <a:ext cx="1278000" cy="123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4190726" y="365124"/>
            <a:ext cx="1270800" cy="123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5459544" y="365124"/>
            <a:ext cx="1270800" cy="1231200"/>
          </a:xfrm>
          <a:prstGeom prst="rect">
            <a:avLst/>
          </a:prstGeom>
          <a:solidFill>
            <a:srgbClr val="7E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7997169" y="365124"/>
            <a:ext cx="1270800" cy="12312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9265972" y="365124"/>
            <a:ext cx="12780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87" y="365124"/>
            <a:ext cx="1231200" cy="1231200"/>
          </a:xfrm>
          <a:prstGeom prst="rect">
            <a:avLst/>
          </a:prstGeom>
        </p:spPr>
      </p:pic>
      <p:grpSp>
        <p:nvGrpSpPr>
          <p:cNvPr id="83" name="Group 82"/>
          <p:cNvGrpSpPr/>
          <p:nvPr userDrawn="1"/>
        </p:nvGrpSpPr>
        <p:grpSpPr>
          <a:xfrm>
            <a:off x="6728352" y="365124"/>
            <a:ext cx="1270800" cy="1231200"/>
            <a:chOff x="6728352" y="365124"/>
            <a:chExt cx="1270800" cy="1231200"/>
          </a:xfrm>
        </p:grpSpPr>
        <p:sp>
          <p:nvSpPr>
            <p:cNvPr id="26" name="Rectangle 25"/>
            <p:cNvSpPr/>
            <p:nvPr userDrawn="1"/>
          </p:nvSpPr>
          <p:spPr>
            <a:xfrm>
              <a:off x="6728352" y="365124"/>
              <a:ext cx="1270800" cy="123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6749" y="717000"/>
              <a:ext cx="530811" cy="53081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 userDrawn="1"/>
        </p:nvGrpSpPr>
        <p:grpSpPr>
          <a:xfrm>
            <a:off x="10542911" y="365124"/>
            <a:ext cx="1274400" cy="1231200"/>
            <a:chOff x="10541879" y="365124"/>
            <a:chExt cx="1274400" cy="1231200"/>
          </a:xfrm>
        </p:grpSpPr>
        <p:sp>
          <p:nvSpPr>
            <p:cNvPr id="29" name="Rectangle 28"/>
            <p:cNvSpPr/>
            <p:nvPr userDrawn="1"/>
          </p:nvSpPr>
          <p:spPr>
            <a:xfrm>
              <a:off x="10541879" y="365124"/>
              <a:ext cx="1274400" cy="1231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4207" y="773704"/>
              <a:ext cx="409744" cy="385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20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7000"/>
                            </p:stCondLst>
                            <p:childTnLst>
                              <p:par>
                                <p:cTn id="1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9000"/>
                            </p:stCondLst>
                            <p:childTnLst>
                              <p:par>
                                <p:cTn id="1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2000"/>
                            </p:stCondLst>
                            <p:childTnLst>
                              <p:par>
                                <p:cTn id="1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33000"/>
                            </p:stCondLst>
                            <p:childTnLst>
                              <p:par>
                                <p:cTn id="1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4000"/>
                            </p:stCondLst>
                            <p:childTnLst>
                              <p:par>
                                <p:cTn id="1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6000"/>
                            </p:stCondLst>
                            <p:childTnLst>
                              <p:par>
                                <p:cTn id="1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70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8000"/>
                            </p:stCondLst>
                            <p:childTnLst>
                              <p:par>
                                <p:cTn id="1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9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0"/>
                            </p:stCondLst>
                            <p:childTnLst>
                              <p:par>
                                <p:cTn id="1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1000"/>
                            </p:stCondLst>
                            <p:childTnLst>
                              <p:par>
                                <p:cTn id="1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2000"/>
                            </p:stCondLst>
                            <p:childTnLst>
                              <p:par>
                                <p:cTn id="1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4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470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48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90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10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30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4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55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6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7000"/>
                            </p:stCondLst>
                            <p:childTnLst>
                              <p:par>
                                <p:cTn id="2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8000"/>
                            </p:stCondLst>
                            <p:childTnLst>
                              <p:par>
                                <p:cTn id="2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9000"/>
                            </p:stCondLst>
                            <p:childTnLst>
                              <p:par>
                                <p:cTn id="2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60000"/>
                            </p:stCondLst>
                            <p:childTnLst>
                              <p:par>
                                <p:cTn id="2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61000"/>
                            </p:stCondLst>
                            <p:childTnLst>
                              <p:par>
                                <p:cTn id="2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62000"/>
                            </p:stCondLst>
                            <p:childTnLst>
                              <p:par>
                                <p:cTn id="2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3000"/>
                            </p:stCondLst>
                            <p:childTnLst>
                              <p:par>
                                <p:cTn id="2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64000"/>
                            </p:stCondLst>
                            <p:childTnLst>
                              <p:par>
                                <p:cTn id="2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65000"/>
                            </p:stCondLst>
                            <p:childTnLst>
                              <p:par>
                                <p:cTn id="25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66000"/>
                            </p:stCondLst>
                            <p:childTnLst>
                              <p:par>
                                <p:cTn id="26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67000"/>
                            </p:stCondLst>
                            <p:childTnLst>
                              <p:par>
                                <p:cTn id="26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68000"/>
                            </p:stCondLst>
                            <p:childTnLst>
                              <p:par>
                                <p:cTn id="26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69000"/>
                            </p:stCondLst>
                            <p:childTnLst>
                              <p:par>
                                <p:cTn id="27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70000"/>
                            </p:stCondLst>
                            <p:childTnLst>
                              <p:par>
                                <p:cTn id="27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71000"/>
                            </p:stCondLst>
                            <p:childTnLst>
                              <p:par>
                                <p:cTn id="28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72000"/>
                            </p:stCondLst>
                            <p:childTnLst>
                              <p:par>
                                <p:cTn id="28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73000"/>
                            </p:stCondLst>
                            <p:childTnLst>
                              <p:par>
                                <p:cTn id="28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74000"/>
                            </p:stCondLst>
                            <p:childTnLst>
                              <p:par>
                                <p:cTn id="2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75000"/>
                            </p:stCondLst>
                            <p:childTnLst>
                              <p:par>
                                <p:cTn id="29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76000"/>
                            </p:stCondLst>
                            <p:childTnLst>
                              <p:par>
                                <p:cTn id="30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7000"/>
                            </p:stCondLst>
                            <p:childTnLst>
                              <p:par>
                                <p:cTn id="30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78000"/>
                            </p:stCondLst>
                            <p:childTnLst>
                              <p:par>
                                <p:cTn id="30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79000"/>
                            </p:stCondLst>
                            <p:childTnLst>
                              <p:par>
                                <p:cTn id="3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80000"/>
                            </p:stCondLst>
                            <p:childTnLst>
                              <p:par>
                                <p:cTn id="3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81000"/>
                            </p:stCondLst>
                            <p:childTnLst>
                              <p:par>
                                <p:cTn id="3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82000"/>
                            </p:stCondLst>
                            <p:childTnLst>
                              <p:par>
                                <p:cTn id="32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83000"/>
                            </p:stCondLst>
                            <p:childTnLst>
                              <p:par>
                                <p:cTn id="32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84000"/>
                            </p:stCondLst>
                            <p:childTnLst>
                              <p:par>
                                <p:cTn id="3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85000"/>
                            </p:stCondLst>
                            <p:childTnLst>
                              <p:par>
                                <p:cTn id="33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86000"/>
                            </p:stCondLst>
                            <p:childTnLst>
                              <p:par>
                                <p:cTn id="3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87000"/>
                            </p:stCondLst>
                            <p:childTnLst>
                              <p:par>
                                <p:cTn id="3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88000"/>
                            </p:stCondLst>
                            <p:childTnLst>
                              <p:par>
                                <p:cTn id="3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89000"/>
                            </p:stCondLst>
                            <p:childTnLst>
                              <p:par>
                                <p:cTn id="3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2" grpId="0" animBg="1"/>
      <p:bldP spid="42" grpId="1" animBg="1"/>
      <p:bldP spid="46" grpId="0" animBg="1"/>
      <p:bldP spid="46" grpId="1" animBg="1"/>
      <p:bldP spid="58" grpId="0" animBg="1"/>
      <p:bldP spid="58" grpId="1" animBg="1"/>
      <p:bldP spid="60" grpId="0" animBg="1"/>
      <p:bldP spid="60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1" grpId="0" animBg="1"/>
      <p:bldP spid="61" grpId="1" animBg="1"/>
      <p:bldP spid="57" grpId="0" animBg="1"/>
      <p:bldP spid="57" grpId="1" animBg="1"/>
      <p:bldP spid="43" grpId="0" animBg="1"/>
      <p:bldP spid="43" grpId="1" animBg="1"/>
      <p:bldP spid="44" grpId="0" animBg="1"/>
      <p:bldP spid="44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8" grpId="0" animBg="1"/>
      <p:bldP spid="48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5" grpId="0" animBg="1"/>
      <p:bldP spid="35" grpId="1" animBg="1"/>
      <p:bldP spid="36" grpId="0" animBg="1"/>
      <p:bldP spid="36" grpId="1" animBg="1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218" y="368596"/>
            <a:ext cx="11437784" cy="6138530"/>
          </a:xfrm>
          <a:prstGeom prst="rect">
            <a:avLst/>
          </a:prstGeom>
        </p:spPr>
      </p:pic>
      <p:sp>
        <p:nvSpPr>
          <p:cNvPr id="78" name="Rectangle 77"/>
          <p:cNvSpPr/>
          <p:nvPr userDrawn="1"/>
        </p:nvSpPr>
        <p:spPr>
          <a:xfrm>
            <a:off x="680483" y="365124"/>
            <a:ext cx="964543" cy="12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 userDrawn="1"/>
        </p:nvSpPr>
        <p:spPr>
          <a:xfrm>
            <a:off x="2915868" y="2829588"/>
            <a:ext cx="1278000" cy="12240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 userDrawn="1"/>
        </p:nvSpPr>
        <p:spPr>
          <a:xfrm>
            <a:off x="5459544" y="2829588"/>
            <a:ext cx="1270800" cy="12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 userDrawn="1"/>
        </p:nvSpPr>
        <p:spPr>
          <a:xfrm>
            <a:off x="10542911" y="2829588"/>
            <a:ext cx="1274400" cy="1224000"/>
          </a:xfrm>
          <a:prstGeom prst="rect">
            <a:avLst/>
          </a:prstGeom>
          <a:solidFill>
            <a:srgbClr val="7E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 userDrawn="1"/>
        </p:nvGrpSpPr>
        <p:grpSpPr>
          <a:xfrm>
            <a:off x="4190726" y="2829588"/>
            <a:ext cx="1270800" cy="1224000"/>
            <a:chOff x="4190726" y="2829588"/>
            <a:chExt cx="1270800" cy="1224000"/>
          </a:xfrm>
        </p:grpSpPr>
        <p:sp>
          <p:nvSpPr>
            <p:cNvPr id="83" name="Rectangle 82"/>
            <p:cNvSpPr/>
            <p:nvPr userDrawn="1"/>
          </p:nvSpPr>
          <p:spPr>
            <a:xfrm>
              <a:off x="4190726" y="2829588"/>
              <a:ext cx="1270800" cy="1224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5606" y="3226164"/>
              <a:ext cx="526758" cy="449501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 userDrawn="1"/>
        </p:nvGrpSpPr>
        <p:grpSpPr>
          <a:xfrm>
            <a:off x="368687" y="2829588"/>
            <a:ext cx="1274400" cy="1224000"/>
            <a:chOff x="378721" y="2829588"/>
            <a:chExt cx="1274400" cy="1224000"/>
          </a:xfrm>
        </p:grpSpPr>
        <p:sp>
          <p:nvSpPr>
            <p:cNvPr id="86" name="Rectangle 85"/>
            <p:cNvSpPr/>
            <p:nvPr userDrawn="1"/>
          </p:nvSpPr>
          <p:spPr>
            <a:xfrm>
              <a:off x="378721" y="2829588"/>
              <a:ext cx="1274400" cy="122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326" y="3291274"/>
              <a:ext cx="364605" cy="421726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 userDrawn="1"/>
        </p:nvGrpSpPr>
        <p:grpSpPr>
          <a:xfrm>
            <a:off x="1642473" y="2829588"/>
            <a:ext cx="1274400" cy="1224000"/>
            <a:chOff x="1642473" y="2829588"/>
            <a:chExt cx="1274400" cy="1224000"/>
          </a:xfrm>
        </p:grpSpPr>
        <p:sp>
          <p:nvSpPr>
            <p:cNvPr id="89" name="Rectangle 88"/>
            <p:cNvSpPr/>
            <p:nvPr userDrawn="1"/>
          </p:nvSpPr>
          <p:spPr>
            <a:xfrm>
              <a:off x="1642473" y="2829588"/>
              <a:ext cx="1274400" cy="1224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0051" y="3394443"/>
              <a:ext cx="739244" cy="157311"/>
            </a:xfrm>
            <a:prstGeom prst="rect">
              <a:avLst/>
            </a:prstGeom>
          </p:spPr>
        </p:pic>
      </p:grpSp>
      <p:sp>
        <p:nvSpPr>
          <p:cNvPr id="91" name="Rectangle 90"/>
          <p:cNvSpPr/>
          <p:nvPr userDrawn="1"/>
        </p:nvSpPr>
        <p:spPr>
          <a:xfrm>
            <a:off x="226828" y="283535"/>
            <a:ext cx="453655" cy="333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 userDrawn="1"/>
        </p:nvSpPr>
        <p:spPr>
          <a:xfrm>
            <a:off x="2915868" y="5276595"/>
            <a:ext cx="1278000" cy="123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 userDrawn="1"/>
        </p:nvSpPr>
        <p:spPr>
          <a:xfrm>
            <a:off x="5459544" y="5276595"/>
            <a:ext cx="1270800" cy="123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 userDrawn="1"/>
        </p:nvSpPr>
        <p:spPr>
          <a:xfrm>
            <a:off x="9265972" y="5276595"/>
            <a:ext cx="1278000" cy="1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 userDrawn="1"/>
        </p:nvSpPr>
        <p:spPr>
          <a:xfrm>
            <a:off x="10542911" y="5276595"/>
            <a:ext cx="1274400" cy="12312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 userDrawn="1"/>
        </p:nvSpPr>
        <p:spPr>
          <a:xfrm>
            <a:off x="368687" y="5276595"/>
            <a:ext cx="1274400" cy="123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 userDrawn="1"/>
        </p:nvSpPr>
        <p:spPr>
          <a:xfrm>
            <a:off x="6728352" y="5276595"/>
            <a:ext cx="12708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7997169" y="5276595"/>
            <a:ext cx="1270800" cy="1231200"/>
            <a:chOff x="7997169" y="5283126"/>
            <a:chExt cx="1270800" cy="1231200"/>
          </a:xfrm>
        </p:grpSpPr>
        <p:sp>
          <p:nvSpPr>
            <p:cNvPr id="99" name="Rectangle 98"/>
            <p:cNvSpPr/>
            <p:nvPr userDrawn="1"/>
          </p:nvSpPr>
          <p:spPr>
            <a:xfrm>
              <a:off x="7997169" y="5283126"/>
              <a:ext cx="1270800" cy="123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/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458" y="5895126"/>
              <a:ext cx="821905" cy="144655"/>
            </a:xfrm>
            <a:prstGeom prst="rect">
              <a:avLst/>
            </a:prstGeom>
          </p:spPr>
        </p:pic>
      </p:grpSp>
      <p:sp>
        <p:nvSpPr>
          <p:cNvPr id="101" name="Rectangle 100"/>
          <p:cNvSpPr/>
          <p:nvPr userDrawn="1"/>
        </p:nvSpPr>
        <p:spPr>
          <a:xfrm>
            <a:off x="1642473" y="5276595"/>
            <a:ext cx="1274400" cy="123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4190726" y="5276595"/>
            <a:ext cx="1270800" cy="1231200"/>
            <a:chOff x="4190726" y="5276595"/>
            <a:chExt cx="1270800" cy="1231200"/>
          </a:xfrm>
        </p:grpSpPr>
        <p:sp>
          <p:nvSpPr>
            <p:cNvPr id="103" name="Rectangle 102"/>
            <p:cNvSpPr/>
            <p:nvPr userDrawn="1"/>
          </p:nvSpPr>
          <p:spPr>
            <a:xfrm>
              <a:off x="4190726" y="5276595"/>
              <a:ext cx="1270800" cy="1231200"/>
            </a:xfrm>
            <a:prstGeom prst="rect">
              <a:avLst/>
            </a:prstGeom>
            <a:solidFill>
              <a:srgbClr val="BA71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/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08193" y="5716790"/>
              <a:ext cx="421584" cy="428610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 userDrawn="1"/>
        </p:nvGrpSpPr>
        <p:grpSpPr>
          <a:xfrm>
            <a:off x="9265972" y="2829588"/>
            <a:ext cx="1278000" cy="1224000"/>
            <a:chOff x="9265972" y="2829588"/>
            <a:chExt cx="1278000" cy="1224000"/>
          </a:xfrm>
        </p:grpSpPr>
        <p:sp>
          <p:nvSpPr>
            <p:cNvPr id="106" name="Rectangle 105"/>
            <p:cNvSpPr/>
            <p:nvPr userDrawn="1"/>
          </p:nvSpPr>
          <p:spPr>
            <a:xfrm>
              <a:off x="9265972" y="2829588"/>
              <a:ext cx="1278000" cy="122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46658" y="3226164"/>
              <a:ext cx="379860" cy="449501"/>
            </a:xfrm>
            <a:prstGeom prst="rect">
              <a:avLst/>
            </a:prstGeom>
          </p:spPr>
        </p:pic>
      </p:grpSp>
      <p:sp>
        <p:nvSpPr>
          <p:cNvPr id="108" name="Rectangle 107"/>
          <p:cNvSpPr/>
          <p:nvPr userDrawn="1"/>
        </p:nvSpPr>
        <p:spPr>
          <a:xfrm>
            <a:off x="6728352" y="2829588"/>
            <a:ext cx="1270800" cy="12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 userDrawn="1"/>
        </p:nvSpPr>
        <p:spPr>
          <a:xfrm>
            <a:off x="7997169" y="2829588"/>
            <a:ext cx="1270800" cy="12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 userDrawn="1"/>
        </p:nvSpPr>
        <p:spPr>
          <a:xfrm>
            <a:off x="2915868" y="4049821"/>
            <a:ext cx="1278000" cy="1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 userDrawn="1"/>
        </p:nvSpPr>
        <p:spPr>
          <a:xfrm>
            <a:off x="4190726" y="4049821"/>
            <a:ext cx="1270800" cy="123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 userDrawn="1"/>
        </p:nvSpPr>
        <p:spPr>
          <a:xfrm>
            <a:off x="5459544" y="4049821"/>
            <a:ext cx="12708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 userDrawn="1"/>
        </p:nvSpPr>
        <p:spPr>
          <a:xfrm>
            <a:off x="7997169" y="4049821"/>
            <a:ext cx="12708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 userDrawn="1"/>
        </p:nvSpPr>
        <p:spPr>
          <a:xfrm>
            <a:off x="9265972" y="4049821"/>
            <a:ext cx="1278000" cy="123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 userDrawn="1"/>
        </p:nvSpPr>
        <p:spPr>
          <a:xfrm>
            <a:off x="10542911" y="4049821"/>
            <a:ext cx="1274400" cy="1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 userDrawn="1"/>
        </p:nvSpPr>
        <p:spPr>
          <a:xfrm>
            <a:off x="368687" y="4049821"/>
            <a:ext cx="1274400" cy="1231200"/>
          </a:xfrm>
          <a:prstGeom prst="rect">
            <a:avLst/>
          </a:prstGeom>
          <a:solidFill>
            <a:srgbClr val="7E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 userDrawn="1"/>
        </p:nvSpPr>
        <p:spPr>
          <a:xfrm>
            <a:off x="1642473" y="4049821"/>
            <a:ext cx="1274400" cy="1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 userDrawn="1"/>
        </p:nvGrpSpPr>
        <p:grpSpPr>
          <a:xfrm>
            <a:off x="6728352" y="4049821"/>
            <a:ext cx="1270800" cy="1231200"/>
            <a:chOff x="6728352" y="4055877"/>
            <a:chExt cx="1270800" cy="1231200"/>
          </a:xfrm>
        </p:grpSpPr>
        <p:sp>
          <p:nvSpPr>
            <p:cNvPr id="119" name="Rectangle 118"/>
            <p:cNvSpPr/>
            <p:nvPr userDrawn="1"/>
          </p:nvSpPr>
          <p:spPr>
            <a:xfrm>
              <a:off x="6728352" y="4055877"/>
              <a:ext cx="1270800" cy="123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119"/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431" y="4403093"/>
              <a:ext cx="326808" cy="576000"/>
            </a:xfrm>
            <a:prstGeom prst="rect">
              <a:avLst/>
            </a:prstGeom>
          </p:spPr>
        </p:pic>
      </p:grpSp>
      <p:sp>
        <p:nvSpPr>
          <p:cNvPr id="121" name="Rectangle 120"/>
          <p:cNvSpPr/>
          <p:nvPr userDrawn="1"/>
        </p:nvSpPr>
        <p:spPr>
          <a:xfrm>
            <a:off x="1642473" y="1596212"/>
            <a:ext cx="1274400" cy="12384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 userDrawn="1"/>
        </p:nvSpPr>
        <p:spPr>
          <a:xfrm>
            <a:off x="4190726" y="1596212"/>
            <a:ext cx="1270800" cy="123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 userDrawn="1"/>
        </p:nvSpPr>
        <p:spPr>
          <a:xfrm>
            <a:off x="5459544" y="1596212"/>
            <a:ext cx="1270800" cy="12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 userDrawn="1"/>
        </p:nvSpPr>
        <p:spPr>
          <a:xfrm>
            <a:off x="10542911" y="1596212"/>
            <a:ext cx="1274400" cy="12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/>
          <p:cNvSpPr/>
          <p:nvPr userDrawn="1"/>
        </p:nvSpPr>
        <p:spPr>
          <a:xfrm>
            <a:off x="368687" y="1596212"/>
            <a:ext cx="1274400" cy="12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 userDrawn="1"/>
        </p:nvSpPr>
        <p:spPr>
          <a:xfrm>
            <a:off x="7997169" y="1596212"/>
            <a:ext cx="1274400" cy="1238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6728352" y="1596212"/>
            <a:ext cx="1270800" cy="1238400"/>
            <a:chOff x="6728352" y="1596212"/>
            <a:chExt cx="1270800" cy="1238400"/>
          </a:xfrm>
        </p:grpSpPr>
        <p:sp>
          <p:nvSpPr>
            <p:cNvPr id="128" name="Rectangle 127"/>
            <p:cNvSpPr/>
            <p:nvPr userDrawn="1"/>
          </p:nvSpPr>
          <p:spPr>
            <a:xfrm>
              <a:off x="6728352" y="1596212"/>
              <a:ext cx="1270800" cy="12384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7086" y="2186509"/>
              <a:ext cx="725895" cy="154470"/>
            </a:xfrm>
            <a:prstGeom prst="rect">
              <a:avLst/>
            </a:prstGeom>
          </p:spPr>
        </p:pic>
      </p:grpSp>
      <p:grpSp>
        <p:nvGrpSpPr>
          <p:cNvPr id="130" name="Group 129"/>
          <p:cNvGrpSpPr/>
          <p:nvPr userDrawn="1"/>
        </p:nvGrpSpPr>
        <p:grpSpPr>
          <a:xfrm>
            <a:off x="2915868" y="1596212"/>
            <a:ext cx="1278000" cy="1238400"/>
            <a:chOff x="2915868" y="1596212"/>
            <a:chExt cx="1278000" cy="1238400"/>
          </a:xfrm>
        </p:grpSpPr>
        <p:sp>
          <p:nvSpPr>
            <p:cNvPr id="131" name="Rectangle 130"/>
            <p:cNvSpPr/>
            <p:nvPr userDrawn="1"/>
          </p:nvSpPr>
          <p:spPr>
            <a:xfrm>
              <a:off x="2915868" y="1596212"/>
              <a:ext cx="1278000" cy="12384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4774" y="2008889"/>
              <a:ext cx="488694" cy="457743"/>
            </a:xfrm>
            <a:prstGeom prst="rect">
              <a:avLst/>
            </a:prstGeom>
          </p:spPr>
        </p:pic>
      </p:grpSp>
      <p:sp>
        <p:nvSpPr>
          <p:cNvPr id="133" name="Rectangle 132"/>
          <p:cNvSpPr/>
          <p:nvPr userDrawn="1"/>
        </p:nvSpPr>
        <p:spPr>
          <a:xfrm>
            <a:off x="9265972" y="1596212"/>
            <a:ext cx="1278000" cy="1238400"/>
          </a:xfrm>
          <a:prstGeom prst="rect">
            <a:avLst/>
          </a:prstGeom>
          <a:solidFill>
            <a:srgbClr val="95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 userDrawn="1"/>
        </p:nvSpPr>
        <p:spPr>
          <a:xfrm>
            <a:off x="1642473" y="365124"/>
            <a:ext cx="1274400" cy="1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 userDrawn="1"/>
        </p:nvSpPr>
        <p:spPr>
          <a:xfrm>
            <a:off x="2915868" y="365124"/>
            <a:ext cx="1278000" cy="123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 userDrawn="1"/>
        </p:nvSpPr>
        <p:spPr>
          <a:xfrm>
            <a:off x="4190726" y="365124"/>
            <a:ext cx="1270800" cy="123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 userDrawn="1"/>
        </p:nvSpPr>
        <p:spPr>
          <a:xfrm>
            <a:off x="5459544" y="365124"/>
            <a:ext cx="1270800" cy="1231200"/>
          </a:xfrm>
          <a:prstGeom prst="rect">
            <a:avLst/>
          </a:prstGeom>
          <a:solidFill>
            <a:srgbClr val="7E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 userDrawn="1"/>
        </p:nvSpPr>
        <p:spPr>
          <a:xfrm>
            <a:off x="7997169" y="365124"/>
            <a:ext cx="1270800" cy="1231200"/>
          </a:xfrm>
          <a:prstGeom prst="rect">
            <a:avLst/>
          </a:prstGeom>
          <a:solidFill>
            <a:srgbClr val="9BD4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 userDrawn="1"/>
        </p:nvSpPr>
        <p:spPr>
          <a:xfrm>
            <a:off x="9265972" y="365124"/>
            <a:ext cx="1278000" cy="1231200"/>
          </a:xfrm>
          <a:prstGeom prst="rect">
            <a:avLst/>
          </a:prstGeom>
          <a:solidFill>
            <a:srgbClr val="BA71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87" y="365124"/>
            <a:ext cx="1231200" cy="1231200"/>
          </a:xfrm>
          <a:prstGeom prst="rect">
            <a:avLst/>
          </a:prstGeom>
        </p:spPr>
      </p:pic>
      <p:grpSp>
        <p:nvGrpSpPr>
          <p:cNvPr id="141" name="Group 140"/>
          <p:cNvGrpSpPr/>
          <p:nvPr userDrawn="1"/>
        </p:nvGrpSpPr>
        <p:grpSpPr>
          <a:xfrm>
            <a:off x="6728352" y="365124"/>
            <a:ext cx="1270800" cy="1231200"/>
            <a:chOff x="6728352" y="365124"/>
            <a:chExt cx="1270800" cy="1231200"/>
          </a:xfrm>
        </p:grpSpPr>
        <p:sp>
          <p:nvSpPr>
            <p:cNvPr id="142" name="Rectangle 141"/>
            <p:cNvSpPr/>
            <p:nvPr userDrawn="1"/>
          </p:nvSpPr>
          <p:spPr>
            <a:xfrm>
              <a:off x="6728352" y="365124"/>
              <a:ext cx="1270800" cy="123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6749" y="717000"/>
              <a:ext cx="530811" cy="530811"/>
            </a:xfrm>
            <a:prstGeom prst="rect">
              <a:avLst/>
            </a:prstGeom>
          </p:spPr>
        </p:pic>
      </p:grpSp>
      <p:grpSp>
        <p:nvGrpSpPr>
          <p:cNvPr id="144" name="Group 143"/>
          <p:cNvGrpSpPr/>
          <p:nvPr userDrawn="1"/>
        </p:nvGrpSpPr>
        <p:grpSpPr>
          <a:xfrm>
            <a:off x="10542911" y="365124"/>
            <a:ext cx="1274400" cy="1231200"/>
            <a:chOff x="10541879" y="365124"/>
            <a:chExt cx="1274400" cy="1231200"/>
          </a:xfrm>
        </p:grpSpPr>
        <p:sp>
          <p:nvSpPr>
            <p:cNvPr id="145" name="Rectangle 144"/>
            <p:cNvSpPr/>
            <p:nvPr userDrawn="1"/>
          </p:nvSpPr>
          <p:spPr>
            <a:xfrm>
              <a:off x="10541879" y="365124"/>
              <a:ext cx="1274400" cy="1231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6" name="Picture 145"/>
            <p:cNvPicPr>
              <a:picLocks noChangeAspect="1"/>
            </p:cNvPicPr>
            <p:nvPr userDrawn="1"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74207" y="773704"/>
              <a:ext cx="409744" cy="385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0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 userDrawn="1"/>
        </p:nvSpPr>
        <p:spPr>
          <a:xfrm>
            <a:off x="369392" y="363336"/>
            <a:ext cx="11469362" cy="6176742"/>
          </a:xfrm>
          <a:custGeom>
            <a:avLst/>
            <a:gdLst>
              <a:gd name="connsiteX0" fmla="*/ 684286 w 11469362"/>
              <a:gd name="connsiteY0" fmla="*/ 0 h 6176742"/>
              <a:gd name="connsiteX1" fmla="*/ 11469362 w 11469362"/>
              <a:gd name="connsiteY1" fmla="*/ 0 h 6176742"/>
              <a:gd name="connsiteX2" fmla="*/ 11469362 w 11469362"/>
              <a:gd name="connsiteY2" fmla="*/ 260392 h 6176742"/>
              <a:gd name="connsiteX3" fmla="*/ 11469362 w 11469362"/>
              <a:gd name="connsiteY3" fmla="*/ 5916350 h 6176742"/>
              <a:gd name="connsiteX4" fmla="*/ 11469362 w 11469362"/>
              <a:gd name="connsiteY4" fmla="*/ 6176742 h 6176742"/>
              <a:gd name="connsiteX5" fmla="*/ 0 w 11469362"/>
              <a:gd name="connsiteY5" fmla="*/ 6176742 h 6176742"/>
              <a:gd name="connsiteX6" fmla="*/ 0 w 11469362"/>
              <a:gd name="connsiteY6" fmla="*/ 913387 h 6176742"/>
              <a:gd name="connsiteX7" fmla="*/ 0 w 11469362"/>
              <a:gd name="connsiteY7" fmla="*/ 260392 h 6176742"/>
              <a:gd name="connsiteX8" fmla="*/ 0 w 11469362"/>
              <a:gd name="connsiteY8" fmla="*/ 182682 h 6176742"/>
              <a:gd name="connsiteX9" fmla="*/ 182682 w 11469362"/>
              <a:gd name="connsiteY9" fmla="*/ 0 h 6176742"/>
              <a:gd name="connsiteX10" fmla="*/ 684286 w 11469362"/>
              <a:gd name="connsiteY10" fmla="*/ 0 h 6176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469362" h="6176742">
                <a:moveTo>
                  <a:pt x="684286" y="0"/>
                </a:moveTo>
                <a:lnTo>
                  <a:pt x="11469362" y="0"/>
                </a:lnTo>
                <a:lnTo>
                  <a:pt x="11469362" y="260392"/>
                </a:lnTo>
                <a:lnTo>
                  <a:pt x="11469362" y="5916350"/>
                </a:lnTo>
                <a:lnTo>
                  <a:pt x="11469362" y="6176742"/>
                </a:lnTo>
                <a:lnTo>
                  <a:pt x="0" y="6176742"/>
                </a:lnTo>
                <a:lnTo>
                  <a:pt x="0" y="913387"/>
                </a:lnTo>
                <a:lnTo>
                  <a:pt x="0" y="260392"/>
                </a:lnTo>
                <a:lnTo>
                  <a:pt x="0" y="182682"/>
                </a:lnTo>
                <a:cubicBezTo>
                  <a:pt x="0" y="81790"/>
                  <a:pt x="81790" y="0"/>
                  <a:pt x="182682" y="0"/>
                </a:cubicBezTo>
                <a:lnTo>
                  <a:pt x="68428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6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ncentlauzon.com/2015/10/07/azure-key-vault-sql-server-connector-update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GitHub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garrytrinder.github.io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vincentlauzon.com/2015/10/07/azure-key-vault-sql-server-connector-updat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Keyless Authentication using Azure Managed Identity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Garry Trinder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Solutions Architect, CPS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16/12/2020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585BEB-B26E-4CBE-9F94-342BD880B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13046" y="660980"/>
            <a:ext cx="2141462" cy="1489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407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E48235-4BF3-45DB-9F1C-455B2810A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4882"/>
            <a:ext cx="9144000" cy="3339118"/>
          </a:xfrm>
        </p:spPr>
        <p:txBody>
          <a:bodyPr>
            <a:noAutofit/>
          </a:bodyPr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Call Microsoft Graph from an Azure Logic App </a:t>
            </a:r>
            <a:br>
              <a:rPr lang="en-US" dirty="0"/>
            </a:br>
            <a:r>
              <a:rPr lang="en-US" dirty="0"/>
              <a:t>using Azure Managed Identity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D9DB68-3712-4FEB-96EA-6A551D457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Call Microsoft Graph from a </a:t>
            </a:r>
            <a:r>
              <a:rPr lang="en-US" dirty="0" err="1"/>
              <a:t>DotNetCore</a:t>
            </a:r>
            <a:r>
              <a:rPr lang="en-US" dirty="0"/>
              <a:t> Azure Function (v3) </a:t>
            </a:r>
            <a:br>
              <a:rPr lang="en-US" dirty="0"/>
            </a:br>
            <a:r>
              <a:rPr lang="en-US" dirty="0"/>
              <a:t>using Azure Managed Identity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70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C96D-87A2-479C-8F81-10CEA740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8EF7B-46F0-4779-A1BE-248238D50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No need to store credentials to authenticate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 Azure handle credential management with </a:t>
            </a:r>
            <a:r>
              <a:rPr lang="en-US" b="1" dirty="0"/>
              <a:t>no extra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Simplify app-only scenarios </a:t>
            </a:r>
            <a:r>
              <a:rPr lang="en-US" dirty="0"/>
              <a:t>to Azure AD backed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‘CLI for Microsoft 365’ </a:t>
            </a:r>
            <a:r>
              <a:rPr lang="en-US" dirty="0"/>
              <a:t>to update App Role Assignments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Creating App Role Assignments require </a:t>
            </a:r>
            <a:r>
              <a:rPr lang="en-US" b="1" dirty="0"/>
              <a:t>Azure Global Admin </a:t>
            </a:r>
            <a:r>
              <a:rPr lang="en-US" dirty="0"/>
              <a:t>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Permissions are locked after first use!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Microsoft.Azure.Services.AppAuthentication</a:t>
            </a:r>
            <a:r>
              <a:rPr lang="en-US" b="1" dirty="0"/>
              <a:t> </a:t>
            </a: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&amp; Azure CLI for Azure Function local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869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690B-E55F-4AE5-95B5-7469B8F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755" y="365126"/>
            <a:ext cx="10515600" cy="839360"/>
          </a:xfrm>
        </p:spPr>
        <p:txBody>
          <a:bodyPr anchor="ctr">
            <a:normAutofit/>
          </a:bodyPr>
          <a:lstStyle/>
          <a:p>
            <a:r>
              <a:rPr lang="en-GB" dirty="0"/>
              <a:t>Samples &amp; Resources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5B8A2B6-2D44-49D5-9105-642734C0B5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023"/>
          <a:stretch/>
        </p:blipFill>
        <p:spPr>
          <a:xfrm>
            <a:off x="1412060" y="1535319"/>
            <a:ext cx="5181600" cy="435135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7100-CB1F-4772-8C46-C6A6E668F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6060" y="1311275"/>
            <a:ext cx="5181600" cy="4799439"/>
          </a:xfrm>
        </p:spPr>
        <p:txBody>
          <a:bodyPr anchor="ctr">
            <a:normAutofit/>
          </a:bodyPr>
          <a:lstStyle/>
          <a:p>
            <a:r>
              <a:rPr lang="en-US" dirty="0"/>
              <a:t>https://github.com/garrytrinder/keyless-auth-managed-identity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4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5AB330-2C57-4D2D-9DD5-F56274D5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of your next project …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6683C3-5D47-49F1-9397-104592B26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5400" dirty="0"/>
              <a:t>Could you benefit from using Azure Managed Identity?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54523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E47E-A1FF-4CA9-9AB8-9820969C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82DAD-CABE-4439-AC30-DD82A2B87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Garry Trinder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4EB252-5E29-41F5-8A68-D2798D107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@garrytrinder</a:t>
            </a:r>
          </a:p>
        </p:txBody>
      </p:sp>
    </p:spTree>
    <p:extLst>
      <p:ext uri="{BB962C8B-B14F-4D97-AF65-F5344CB8AC3E}">
        <p14:creationId xmlns:p14="http://schemas.microsoft.com/office/powerpoint/2010/main" val="112861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7D0F-F193-4925-A154-557EEC022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– Garry Trinder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EC05-3B4C-44FC-A069-34B2008BB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755" y="1469813"/>
            <a:ext cx="8644332" cy="4504267"/>
          </a:xfrm>
        </p:spPr>
        <p:txBody>
          <a:bodyPr>
            <a:normAutofit/>
          </a:bodyPr>
          <a:lstStyle/>
          <a:p>
            <a:r>
              <a:rPr lang="en-US" dirty="0"/>
              <a:t>Solutions Architect, CPS</a:t>
            </a:r>
          </a:p>
          <a:p>
            <a:r>
              <a:rPr lang="en-US" dirty="0"/>
              <a:t>1 x Microsoft 365 Office Development MVP</a:t>
            </a:r>
          </a:p>
          <a:p>
            <a:r>
              <a:rPr lang="en-US" dirty="0"/>
              <a:t>Microsoft 365 Patterns &amp; Practices (PnP) Team Member</a:t>
            </a:r>
          </a:p>
          <a:p>
            <a:r>
              <a:rPr lang="en-US" dirty="0"/>
              <a:t>PnP CLI for Microsoft 365 Maintainer</a:t>
            </a:r>
          </a:p>
          <a:p>
            <a:endParaRPr lang="en-US" dirty="0"/>
          </a:p>
          <a:p>
            <a:r>
              <a:rPr lang="en-US" dirty="0"/>
              <a:t>Twitter: @garrytrinder</a:t>
            </a:r>
          </a:p>
          <a:p>
            <a:r>
              <a:rPr lang="en-US" dirty="0"/>
              <a:t>GitHub: @garrytrinder</a:t>
            </a:r>
          </a:p>
          <a:p>
            <a:r>
              <a:rPr lang="en-US" dirty="0"/>
              <a:t>Blog: </a:t>
            </a:r>
            <a:r>
              <a:rPr lang="en-GB" dirty="0">
                <a:hlinkClick r:id="rId2"/>
              </a:rPr>
              <a:t>https://garrytrinder.github.io</a:t>
            </a:r>
            <a:endParaRPr lang="en-GB" dirty="0"/>
          </a:p>
          <a:p>
            <a:r>
              <a:rPr lang="en-GB" dirty="0" err="1"/>
              <a:t>GreyHatBeard</a:t>
            </a:r>
            <a:r>
              <a:rPr lang="en-GB" dirty="0"/>
              <a:t> Podcast Co-Host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6F8A5-BF03-485C-BBB2-6589DA599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2284" y="238572"/>
            <a:ext cx="1612955" cy="1612955"/>
          </a:xfrm>
          <a:prstGeom prst="ellipse">
            <a:avLst/>
          </a:prstGeom>
        </p:spPr>
      </p:pic>
      <p:pic>
        <p:nvPicPr>
          <p:cNvPr id="1026" name="Picture 2" descr="Microsoft Most Valuable Professional">
            <a:extLst>
              <a:ext uri="{FF2B5EF4-FFF2-40B4-BE49-F238E27FC236}">
                <a16:creationId xmlns:a16="http://schemas.microsoft.com/office/drawing/2014/main" id="{1796F0A1-A7B2-469E-944B-D778E75AB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63" y="2224033"/>
            <a:ext cx="1735646" cy="70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ffice 365 CLI">
            <a:extLst>
              <a:ext uri="{FF2B5EF4-FFF2-40B4-BE49-F238E27FC236}">
                <a16:creationId xmlns:a16="http://schemas.microsoft.com/office/drawing/2014/main" id="{9805D82C-2466-4C3D-9780-9A44EE8C4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63" y="3296806"/>
            <a:ext cx="1735646" cy="75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yHatBeard">
            <a:extLst>
              <a:ext uri="{FF2B5EF4-FFF2-40B4-BE49-F238E27FC236}">
                <a16:creationId xmlns:a16="http://schemas.microsoft.com/office/drawing/2014/main" id="{6E739343-BF9D-404B-81EF-F6138EEF3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63" y="4412216"/>
            <a:ext cx="1735647" cy="180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26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7DF8-3203-4870-A294-DF9446A22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EEF8F-46D3-432B-8A6A-F506AB5F7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What is the problem we solving?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Managing Credentials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Azure Managed Identity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Demos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US" dirty="0"/>
              <a:t>Access Azure Key Vault from Azure Logic Apps using Azure Managed Identity 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GB" dirty="0"/>
              <a:t>Call Microsoft Graph from an Azure Logic App </a:t>
            </a:r>
            <a:r>
              <a:rPr lang="en-US" dirty="0"/>
              <a:t>using Azure Managed Identity </a:t>
            </a:r>
            <a:endParaRPr lang="en-GB" dirty="0"/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GB" dirty="0"/>
              <a:t>Call Microsoft Graph from a </a:t>
            </a:r>
            <a:r>
              <a:rPr lang="en-GB" dirty="0" err="1"/>
              <a:t>DotNetCore</a:t>
            </a:r>
            <a:r>
              <a:rPr lang="en-GB" dirty="0"/>
              <a:t> Azure Function (v3) </a:t>
            </a:r>
            <a:r>
              <a:rPr lang="en-US" dirty="0"/>
              <a:t>using Azure Managed Identity 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Summary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0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4AD75-7559-4D09-9601-94697AEA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Managing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2204-6976-4D2F-B6A1-A92751FE1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you manage credentials in your code?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you manage credential expiration and renewal?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Key Vault provides a way to securely store credentials but where do you store the credentials to connect to Key Vault?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6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C2425-7E5F-4FC9-B458-7D1E8399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755" y="365126"/>
            <a:ext cx="10515600" cy="839360"/>
          </a:xfrm>
        </p:spPr>
        <p:txBody>
          <a:bodyPr/>
          <a:lstStyle/>
          <a:p>
            <a:r>
              <a:rPr lang="en-US" dirty="0"/>
              <a:t>Azure Managed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BD320-859B-4E15-8060-268DE2613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2060" y="1311275"/>
            <a:ext cx="5181600" cy="479944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“Managed identities for Azure Resources” formerly Managed Service Identity (MSI)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Authenticate with </a:t>
            </a:r>
            <a:r>
              <a:rPr lang="en-US" sz="2200" b="1" dirty="0"/>
              <a:t>any</a:t>
            </a:r>
            <a:r>
              <a:rPr lang="en-US" sz="2200" dirty="0"/>
              <a:t> Azure AD backed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 credentials in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Automatic credential rolling</a:t>
            </a: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 additional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Role Based Access Control</a:t>
            </a:r>
          </a:p>
          <a:p>
            <a:endParaRPr lang="en-GB" sz="2200" dirty="0"/>
          </a:p>
          <a:p>
            <a:endParaRPr lang="en-GB" sz="2200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598E71-1F9F-423D-A3E2-D31104724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6060" y="1908699"/>
            <a:ext cx="5181600" cy="36045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318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EE1F7-D3C7-4469-BD8C-4D75242C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Credentials…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2E7E7-8EE0-404F-A210-D21B2645BED6}"/>
              </a:ext>
            </a:extLst>
          </p:cNvPr>
          <p:cNvSpPr txBox="1"/>
          <p:nvPr/>
        </p:nvSpPr>
        <p:spPr>
          <a:xfrm>
            <a:off x="1405757" y="2274838"/>
            <a:ext cx="9533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Where we are going… </a:t>
            </a:r>
          </a:p>
          <a:p>
            <a:endParaRPr lang="en-GB" sz="4800" dirty="0"/>
          </a:p>
          <a:p>
            <a:pPr algn="r"/>
            <a:r>
              <a:rPr lang="en-GB" sz="4800" dirty="0"/>
              <a:t>we don’t need credentials…</a:t>
            </a:r>
          </a:p>
        </p:txBody>
      </p:sp>
    </p:spTree>
    <p:extLst>
      <p:ext uri="{BB962C8B-B14F-4D97-AF65-F5344CB8AC3E}">
        <p14:creationId xmlns:p14="http://schemas.microsoft.com/office/powerpoint/2010/main" val="37436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0E3F-8404-4E73-9F19-66F88458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757" y="365126"/>
            <a:ext cx="10515600" cy="839360"/>
          </a:xfrm>
        </p:spPr>
        <p:txBody>
          <a:bodyPr anchor="ctr">
            <a:normAutofit/>
          </a:bodyPr>
          <a:lstStyle/>
          <a:p>
            <a:r>
              <a:rPr lang="en-GB" dirty="0"/>
              <a:t>Two identities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BE26B4-29FD-48D1-B7C9-B50A987BB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905398"/>
              </p:ext>
            </p:extLst>
          </p:nvPr>
        </p:nvGraphicFramePr>
        <p:xfrm>
          <a:off x="1405755" y="1828800"/>
          <a:ext cx="10515600" cy="414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1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414B-6C69-489F-803E-7F340FDA7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4882"/>
            <a:ext cx="9144000" cy="3308638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Access Azure Key Vault from Azure Logic Apps using Azure Managed Identity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4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naged service identities and Azure VMs">
            <a:extLst>
              <a:ext uri="{FF2B5EF4-FFF2-40B4-BE49-F238E27FC236}">
                <a16:creationId xmlns:a16="http://schemas.microsoft.com/office/drawing/2014/main" id="{E2DD46A9-3DE6-457D-A08A-3E0CED475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75"/>
          <a:stretch/>
        </p:blipFill>
        <p:spPr bwMode="auto">
          <a:xfrm>
            <a:off x="1338263" y="196563"/>
            <a:ext cx="10733087" cy="58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PS">
      <a:dk1>
        <a:srgbClr val="6D6E71"/>
      </a:dk1>
      <a:lt1>
        <a:srgbClr val="FFFFFF"/>
      </a:lt1>
      <a:dk2>
        <a:srgbClr val="A0A1A3"/>
      </a:dk2>
      <a:lt2>
        <a:srgbClr val="FFFFFF"/>
      </a:lt2>
      <a:accent1>
        <a:srgbClr val="F68B1F"/>
      </a:accent1>
      <a:accent2>
        <a:srgbClr val="38C6F4"/>
      </a:accent2>
      <a:accent3>
        <a:srgbClr val="95245A"/>
      </a:accent3>
      <a:accent4>
        <a:srgbClr val="65BD60"/>
      </a:accent4>
      <a:accent5>
        <a:srgbClr val="F6B159"/>
      </a:accent5>
      <a:accent6>
        <a:srgbClr val="FFFFFF"/>
      </a:accent6>
      <a:hlink>
        <a:srgbClr val="F68B1F"/>
      </a:hlink>
      <a:folHlink>
        <a:srgbClr val="9524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7DDC153-B6FD-4B99-BA3E-00AA75FC08CD}" vid="{1D7BE72F-F600-4450-AC87-5E677C2F6147}"/>
    </a:ext>
  </a:extLst>
</a:theme>
</file>

<file path=ppt/theme/theme2.xml><?xml version="1.0" encoding="utf-8"?>
<a:theme xmlns:a="http://schemas.openxmlformats.org/drawingml/2006/main" name="ScreenSaver 1">
  <a:themeElements>
    <a:clrScheme name="CPS">
      <a:dk1>
        <a:srgbClr val="6D6E71"/>
      </a:dk1>
      <a:lt1>
        <a:srgbClr val="FFFFFF"/>
      </a:lt1>
      <a:dk2>
        <a:srgbClr val="A0A1A3"/>
      </a:dk2>
      <a:lt2>
        <a:srgbClr val="FFFFFF"/>
      </a:lt2>
      <a:accent1>
        <a:srgbClr val="F68B1F"/>
      </a:accent1>
      <a:accent2>
        <a:srgbClr val="38C6F4"/>
      </a:accent2>
      <a:accent3>
        <a:srgbClr val="95245A"/>
      </a:accent3>
      <a:accent4>
        <a:srgbClr val="65BD60"/>
      </a:accent4>
      <a:accent5>
        <a:srgbClr val="F6B159"/>
      </a:accent5>
      <a:accent6>
        <a:srgbClr val="FFFFFF"/>
      </a:accent6>
      <a:hlink>
        <a:srgbClr val="F68B1F"/>
      </a:hlink>
      <a:folHlink>
        <a:srgbClr val="9524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7DDC153-B6FD-4B99-BA3E-00AA75FC08CD}" vid="{470578F6-A967-4492-93B7-0FE5CF10819D}"/>
    </a:ext>
  </a:extLst>
</a:theme>
</file>

<file path=ppt/theme/theme3.xml><?xml version="1.0" encoding="utf-8"?>
<a:theme xmlns:a="http://schemas.openxmlformats.org/drawingml/2006/main" name="Screensaver 1 - not animated">
  <a:themeElements>
    <a:clrScheme name="CPS">
      <a:dk1>
        <a:srgbClr val="6D6E71"/>
      </a:dk1>
      <a:lt1>
        <a:srgbClr val="FFFFFF"/>
      </a:lt1>
      <a:dk2>
        <a:srgbClr val="A0A1A3"/>
      </a:dk2>
      <a:lt2>
        <a:srgbClr val="FFFFFF"/>
      </a:lt2>
      <a:accent1>
        <a:srgbClr val="F68B1F"/>
      </a:accent1>
      <a:accent2>
        <a:srgbClr val="38C6F4"/>
      </a:accent2>
      <a:accent3>
        <a:srgbClr val="95245A"/>
      </a:accent3>
      <a:accent4>
        <a:srgbClr val="65BD60"/>
      </a:accent4>
      <a:accent5>
        <a:srgbClr val="F6B159"/>
      </a:accent5>
      <a:accent6>
        <a:srgbClr val="FFFFFF"/>
      </a:accent6>
      <a:hlink>
        <a:srgbClr val="F68B1F"/>
      </a:hlink>
      <a:folHlink>
        <a:srgbClr val="9524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7DDC153-B6FD-4B99-BA3E-00AA75FC08CD}" vid="{BE278A1A-1984-4773-B581-244F2897CC3C}"/>
    </a:ext>
  </a:extLst>
</a:theme>
</file>

<file path=ppt/theme/theme4.xml><?xml version="1.0" encoding="utf-8"?>
<a:theme xmlns:a="http://schemas.openxmlformats.org/drawingml/2006/main" name="Custom Design">
  <a:themeElements>
    <a:clrScheme name="CPS">
      <a:dk1>
        <a:srgbClr val="6D6E71"/>
      </a:dk1>
      <a:lt1>
        <a:srgbClr val="FFFFFF"/>
      </a:lt1>
      <a:dk2>
        <a:srgbClr val="A0A1A3"/>
      </a:dk2>
      <a:lt2>
        <a:srgbClr val="FFFFFF"/>
      </a:lt2>
      <a:accent1>
        <a:srgbClr val="F68B1F"/>
      </a:accent1>
      <a:accent2>
        <a:srgbClr val="38C6F4"/>
      </a:accent2>
      <a:accent3>
        <a:srgbClr val="95245A"/>
      </a:accent3>
      <a:accent4>
        <a:srgbClr val="65BD60"/>
      </a:accent4>
      <a:accent5>
        <a:srgbClr val="F6B159"/>
      </a:accent5>
      <a:accent6>
        <a:srgbClr val="FFFFFF"/>
      </a:accent6>
      <a:hlink>
        <a:srgbClr val="F68B1F"/>
      </a:hlink>
      <a:folHlink>
        <a:srgbClr val="95245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7DDC153-B6FD-4B99-BA3E-00AA75FC08CD}" vid="{DBC3AB57-F86E-416E-A27D-2553784E195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E07073F65C4149BC289DD2338AE11C" ma:contentTypeVersion="4" ma:contentTypeDescription="Create a new document." ma:contentTypeScope="" ma:versionID="e0177f39ce40d5bf696cadab8e92546d">
  <xsd:schema xmlns:xsd="http://www.w3.org/2001/XMLSchema" xmlns:xs="http://www.w3.org/2001/XMLSchema" xmlns:p="http://schemas.microsoft.com/office/2006/metadata/properties" xmlns:ns2="fc3b5099-01ea-4a0b-a9a7-a76df58ffe0c" xmlns:ns3="3be93385-2525-42af-ae9b-fd49266fc527" targetNamespace="http://schemas.microsoft.com/office/2006/metadata/properties" ma:root="true" ma:fieldsID="e8250f78c994541a3e21dcf6672dd227" ns2:_="" ns3:_="">
    <xsd:import namespace="fc3b5099-01ea-4a0b-a9a7-a76df58ffe0c"/>
    <xsd:import namespace="3be93385-2525-42af-ae9b-fd49266fc5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b5099-01ea-4a0b-a9a7-a76df58ffe0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93385-2525-42af-ae9b-fd49266fc5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1DA799-45B7-4E88-9091-FE9BD6D37B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9E3C9A-1CFD-428D-B655-42FB60FFF804}"/>
</file>

<file path=customXml/itemProps3.xml><?xml version="1.0" encoding="utf-8"?>
<ds:datastoreItem xmlns:ds="http://schemas.openxmlformats.org/officeDocument/2006/customXml" ds:itemID="{FC9E1611-2FC2-49EA-B004-B6A7FDC3D908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65c18ea4-35c2-47a3-b2af-baa3322bb229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437</Words>
  <Application>Microsoft Office PowerPoint</Application>
  <PresentationFormat>Widescreen</PresentationFormat>
  <Paragraphs>85</Paragraphs>
  <Slides>15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.HelveticaNeueDeskInterface-Regular</vt:lpstr>
      <vt:lpstr>Arial</vt:lpstr>
      <vt:lpstr>Calibri</vt:lpstr>
      <vt:lpstr>Wingdings</vt:lpstr>
      <vt:lpstr>Office Theme</vt:lpstr>
      <vt:lpstr>ScreenSaver 1</vt:lpstr>
      <vt:lpstr>Screensaver 1 - not animated</vt:lpstr>
      <vt:lpstr>Custom Design</vt:lpstr>
      <vt:lpstr>Keyless Authentication using Azure Managed Identity</vt:lpstr>
      <vt:lpstr>About me – Garry Trinder</vt:lpstr>
      <vt:lpstr>Agenda</vt:lpstr>
      <vt:lpstr>Managing credentials</vt:lpstr>
      <vt:lpstr>Azure Managed Identity</vt:lpstr>
      <vt:lpstr>Credentials…</vt:lpstr>
      <vt:lpstr>Two identities</vt:lpstr>
      <vt:lpstr>DEMO  Access Azure Key Vault from Azure Logic Apps using Azure Managed Identity</vt:lpstr>
      <vt:lpstr>PowerPoint Presentation</vt:lpstr>
      <vt:lpstr>DEMO  Call Microsoft Graph from an Azure Logic App  using Azure Managed Identity</vt:lpstr>
      <vt:lpstr> DEMO Call Microsoft Graph from a DotNetCore Azure Function (v3)  using Azure Managed Identity</vt:lpstr>
      <vt:lpstr>Summary</vt:lpstr>
      <vt:lpstr>Samples &amp; Resources</vt:lpstr>
      <vt:lpstr>Think of your next project …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Keyless Authentication using Azure Managed Identity</dc:title>
  <dc:creator>Garry Trinder</dc:creator>
  <cp:lastModifiedBy>Garry Trinder</cp:lastModifiedBy>
  <cp:revision>1</cp:revision>
  <dcterms:created xsi:type="dcterms:W3CDTF">2020-12-16T01:58:26Z</dcterms:created>
  <dcterms:modified xsi:type="dcterms:W3CDTF">2020-12-16T17:08:20Z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0x01010067E07073F65C4149BC289DD2338AE11C</vt:lpwstr>
  </property>
  <property fmtid="{D5CDD505-2E9C-101B-9397-08002B2CF9AE}" pid="3" name="Order">
    <vt:r8>1500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